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6"/>
  </p:handoutMasterIdLst>
  <p:sldIdLst>
    <p:sldId id="354" r:id="rId3"/>
    <p:sldId id="355" r:id="rId5"/>
    <p:sldId id="363" r:id="rId6"/>
    <p:sldId id="259" r:id="rId7"/>
    <p:sldId id="402" r:id="rId8"/>
    <p:sldId id="403" r:id="rId9"/>
    <p:sldId id="312" r:id="rId10"/>
    <p:sldId id="405" r:id="rId11"/>
    <p:sldId id="364" r:id="rId12"/>
    <p:sldId id="406" r:id="rId13"/>
    <p:sldId id="365" r:id="rId14"/>
    <p:sldId id="407" r:id="rId15"/>
    <p:sldId id="408" r:id="rId16"/>
    <p:sldId id="409" r:id="rId17"/>
    <p:sldId id="368" r:id="rId18"/>
    <p:sldId id="410" r:id="rId19"/>
    <p:sldId id="411" r:id="rId20"/>
    <p:sldId id="412" r:id="rId21"/>
    <p:sldId id="413" r:id="rId22"/>
    <p:sldId id="414" r:id="rId23"/>
    <p:sldId id="415" r:id="rId24"/>
    <p:sldId id="416" r:id="rId25"/>
    <p:sldId id="370" r:id="rId26"/>
    <p:sldId id="417" r:id="rId27"/>
    <p:sldId id="418" r:id="rId28"/>
    <p:sldId id="419" r:id="rId29"/>
    <p:sldId id="420" r:id="rId30"/>
    <p:sldId id="421" r:id="rId31"/>
    <p:sldId id="371" r:id="rId32"/>
    <p:sldId id="422" r:id="rId33"/>
    <p:sldId id="423" r:id="rId34"/>
    <p:sldId id="424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00F"/>
    <a:srgbClr val="202A36"/>
    <a:srgbClr val="E7E7E7"/>
    <a:srgbClr val="14171B"/>
    <a:srgbClr val="484F58"/>
    <a:srgbClr val="1A92A2"/>
    <a:srgbClr val="FFCC00"/>
    <a:srgbClr val="FFCC66"/>
    <a:srgbClr val="5ECCF3"/>
    <a:srgbClr val="05BA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9" autoAdjust="0"/>
    <p:restoredTop sz="99758" autoAdjust="0"/>
  </p:normalViewPr>
  <p:slideViewPr>
    <p:cSldViewPr snapToGrid="0">
      <p:cViewPr varScale="1">
        <p:scale>
          <a:sx n="108" d="100"/>
          <a:sy n="108" d="100"/>
        </p:scale>
        <p:origin x="-828" y="-36"/>
      </p:cViewPr>
      <p:guideLst>
        <p:guide orient="horz" pos="1081"/>
        <p:guide pos="5242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285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D2B7A5-5F45-4DA9-B703-C3D9FEDB96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AAADD8-09B1-4552-9365-0360B1A7322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3007C-0BBF-4CAD-B02F-7664B80466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endParaRPr lang="zh-CN" altLang="en-US" dirty="0" smtClean="0"/>
          </a:p>
          <a:p>
            <a:r>
              <a:rPr lang="en-US" altLang="zh-CN" dirty="0" smtClean="0"/>
              <a:t>https://liangliangtuwen.tmall.com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endParaRPr lang="zh-CN" altLang="en-US" dirty="0" smtClean="0"/>
          </a:p>
          <a:p>
            <a:r>
              <a:rPr lang="en-US" altLang="zh-CN" dirty="0" smtClean="0"/>
              <a:t>https://liangliangtuwen.tmall.com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microsoft.com/office/2007/relationships/hdphoto" Target="../media/image4.wdp"/><Relationship Id="rId4" Type="http://schemas.openxmlformats.org/officeDocument/2006/relationships/image" Target="../media/image3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microsoft.com/office/2007/relationships/hdphoto" Target="../media/image4.wdp"/><Relationship Id="rId4" Type="http://schemas.openxmlformats.org/officeDocument/2006/relationships/image" Target="../media/image3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microsoft.com/office/2007/relationships/hdphoto" Target="../media/image4.wdp"/><Relationship Id="rId4" Type="http://schemas.openxmlformats.org/officeDocument/2006/relationships/image" Target="../media/image3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microsoft.com/office/2007/relationships/hdphoto" Target="../media/image4.wdp"/><Relationship Id="rId4" Type="http://schemas.openxmlformats.org/officeDocument/2006/relationships/image" Target="../media/image3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microsoft.com/office/2007/relationships/hdphoto" Target="../media/image4.wdp"/><Relationship Id="rId4" Type="http://schemas.openxmlformats.org/officeDocument/2006/relationships/image" Target="../media/image3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microsoft.com/office/2007/relationships/hdphoto" Target="../media/image4.wdp"/><Relationship Id="rId4" Type="http://schemas.openxmlformats.org/officeDocument/2006/relationships/image" Target="../media/image3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F29A10A-2BA3-48EC-97A4-ECAEED06308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B532E8-4759-4A04-95B7-616AF75723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 rot="10800000">
            <a:off x="0" y="4457700"/>
            <a:ext cx="6076710" cy="2400300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6076709" y="4457700"/>
            <a:ext cx="6115291" cy="2400300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绪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/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研究方法与思路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关键技术与难点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成果与应用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相关建议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论文总结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0" name="组合 9"/>
          <p:cNvGrpSpPr/>
          <p:nvPr userDrawn="1"/>
        </p:nvGrpSpPr>
        <p:grpSpPr>
          <a:xfrm>
            <a:off x="0" y="1272662"/>
            <a:ext cx="1691680" cy="788186"/>
            <a:chOff x="0" y="1272662"/>
            <a:chExt cx="1691680" cy="788186"/>
          </a:xfrm>
          <a:solidFill>
            <a:srgbClr val="1A92A2"/>
          </a:solidFill>
        </p:grpSpPr>
        <p:sp>
          <p:nvSpPr>
            <p:cNvPr id="11" name="矩形 10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绪论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等腰三角形 11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" name="直接连接符 12"/>
          <p:cNvCxnSpPr/>
          <p:nvPr userDrawn="1"/>
        </p:nvCxnSpPr>
        <p:spPr>
          <a:xfrm>
            <a:off x="2788985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直角三角形 17"/>
          <p:cNvSpPr/>
          <p:nvPr userDrawn="1"/>
        </p:nvSpPr>
        <p:spPr>
          <a:xfrm flipH="1">
            <a:off x="11277600" y="6019801"/>
            <a:ext cx="950294" cy="853427"/>
          </a:xfrm>
          <a:prstGeom prst="rtTriangl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9" name="五边形 18"/>
          <p:cNvSpPr/>
          <p:nvPr userDrawn="1"/>
        </p:nvSpPr>
        <p:spPr>
          <a:xfrm flipH="1">
            <a:off x="11382166" y="63691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5752"/>
          <a:stretch>
            <a:fillRect/>
          </a:stretch>
        </p:blipFill>
        <p:spPr>
          <a:xfrm>
            <a:off x="100343" y="6123748"/>
            <a:ext cx="1484062" cy="740691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 noChangeArrowheads="1"/>
          </p:cNvPicPr>
          <p:nvPr userDrawn="1"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6350" y="299703"/>
            <a:ext cx="792048" cy="78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研究方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/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绪论</a:t>
                      </a:r>
                      <a:endParaRPr lang="zh-CN" altLang="en-US" sz="1800" kern="12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研究方法与思路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关键技术与难点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成果与应用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相关建议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论文总结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3" name="直接连接符 12"/>
          <p:cNvCxnSpPr/>
          <p:nvPr userDrawn="1"/>
        </p:nvCxnSpPr>
        <p:spPr>
          <a:xfrm>
            <a:off x="2788985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 userDrawn="1"/>
        </p:nvGrpSpPr>
        <p:grpSpPr>
          <a:xfrm>
            <a:off x="0" y="2060848"/>
            <a:ext cx="1691680" cy="788186"/>
            <a:chOff x="0" y="1272662"/>
            <a:chExt cx="1691680" cy="788186"/>
          </a:xfrm>
          <a:solidFill>
            <a:srgbClr val="1A92A2"/>
          </a:solidFill>
        </p:grpSpPr>
        <p:sp>
          <p:nvSpPr>
            <p:cNvPr id="15" name="矩形 14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研究方法与思路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等腰三角形 1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直角三角形 11"/>
          <p:cNvSpPr/>
          <p:nvPr userDrawn="1"/>
        </p:nvSpPr>
        <p:spPr>
          <a:xfrm flipH="1">
            <a:off x="11277600" y="6019801"/>
            <a:ext cx="950294" cy="853427"/>
          </a:xfrm>
          <a:prstGeom prst="rtTriangl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8" name="五边形 17"/>
          <p:cNvSpPr/>
          <p:nvPr userDrawn="1"/>
        </p:nvSpPr>
        <p:spPr>
          <a:xfrm flipH="1">
            <a:off x="11382166" y="63691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5752"/>
          <a:stretch>
            <a:fillRect/>
          </a:stretch>
        </p:blipFill>
        <p:spPr>
          <a:xfrm>
            <a:off x="100343" y="6123748"/>
            <a:ext cx="1484062" cy="740691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 noChangeArrowheads="1"/>
          </p:cNvPicPr>
          <p:nvPr userDrawn="1"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6350" y="299703"/>
            <a:ext cx="792048" cy="78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键技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/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绪论</a:t>
                      </a:r>
                      <a:endParaRPr lang="zh-CN" altLang="en-US" sz="1800" kern="12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研究方法与思路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关键技术与难点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成果与应用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相关建议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论文总结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3" name="直接连接符 12"/>
          <p:cNvCxnSpPr/>
          <p:nvPr userDrawn="1"/>
        </p:nvCxnSpPr>
        <p:spPr>
          <a:xfrm>
            <a:off x="2788985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 userDrawn="1"/>
        </p:nvGrpSpPr>
        <p:grpSpPr>
          <a:xfrm>
            <a:off x="0" y="2854273"/>
            <a:ext cx="1691680" cy="788186"/>
            <a:chOff x="0" y="1272662"/>
            <a:chExt cx="1691680" cy="788186"/>
          </a:xfrm>
          <a:solidFill>
            <a:srgbClr val="1A92A2"/>
          </a:solidFill>
        </p:grpSpPr>
        <p:sp>
          <p:nvSpPr>
            <p:cNvPr id="15" name="矩形 14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kern="1200" dirty="0" smtClean="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关键技术与难点</a:t>
              </a:r>
              <a:endParaRPr lang="zh-CN" altLang="en-US" sz="1600" kern="1200" dirty="0" smtClean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等腰三角形 1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直角三角形 9"/>
          <p:cNvSpPr/>
          <p:nvPr userDrawn="1"/>
        </p:nvSpPr>
        <p:spPr>
          <a:xfrm flipH="1">
            <a:off x="11277600" y="6019801"/>
            <a:ext cx="950294" cy="853427"/>
          </a:xfrm>
          <a:prstGeom prst="rtTriangl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五边形 10"/>
          <p:cNvSpPr/>
          <p:nvPr userDrawn="1"/>
        </p:nvSpPr>
        <p:spPr>
          <a:xfrm flipH="1">
            <a:off x="11382166" y="63691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5752"/>
          <a:stretch>
            <a:fillRect/>
          </a:stretch>
        </p:blipFill>
        <p:spPr>
          <a:xfrm>
            <a:off x="100343" y="6123748"/>
            <a:ext cx="1484062" cy="740691"/>
          </a:xfrm>
          <a:prstGeom prst="rect">
            <a:avLst/>
          </a:prstGeom>
        </p:spPr>
      </p:pic>
      <p:pic>
        <p:nvPicPr>
          <p:cNvPr id="19" name="Picture 2"/>
          <p:cNvPicPr>
            <a:picLocks noChangeAspect="1" noChangeArrowheads="1"/>
          </p:cNvPicPr>
          <p:nvPr userDrawn="1"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6350" y="299703"/>
            <a:ext cx="792048" cy="78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成果与应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/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绪论</a:t>
                      </a:r>
                      <a:endParaRPr lang="zh-CN" altLang="en-US" sz="1800" kern="12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研究方法与思路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关键技术与难点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成果与应用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相关建议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论文总结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3" name="直接连接符 12"/>
          <p:cNvCxnSpPr/>
          <p:nvPr userDrawn="1"/>
        </p:nvCxnSpPr>
        <p:spPr>
          <a:xfrm>
            <a:off x="2788985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 userDrawn="1"/>
        </p:nvGrpSpPr>
        <p:grpSpPr>
          <a:xfrm>
            <a:off x="0" y="3648260"/>
            <a:ext cx="1691680" cy="788186"/>
            <a:chOff x="0" y="1272662"/>
            <a:chExt cx="1691680" cy="788186"/>
          </a:xfrm>
          <a:solidFill>
            <a:srgbClr val="1A92A2"/>
          </a:solidFill>
        </p:grpSpPr>
        <p:sp>
          <p:nvSpPr>
            <p:cNvPr id="11" name="矩形 10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kern="1200" dirty="0" smtClean="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成果与应用</a:t>
              </a:r>
              <a:endParaRPr lang="zh-CN" altLang="en-US" sz="1600" kern="1200" dirty="0" smtClean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等腰三角形 11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直角三角形 13"/>
          <p:cNvSpPr/>
          <p:nvPr userDrawn="1"/>
        </p:nvSpPr>
        <p:spPr>
          <a:xfrm flipH="1">
            <a:off x="11277600" y="6019801"/>
            <a:ext cx="950294" cy="853427"/>
          </a:xfrm>
          <a:prstGeom prst="rtTriangl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5" name="五边形 14"/>
          <p:cNvSpPr/>
          <p:nvPr userDrawn="1"/>
        </p:nvSpPr>
        <p:spPr>
          <a:xfrm flipH="1">
            <a:off x="11382166" y="63691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5752"/>
          <a:stretch>
            <a:fillRect/>
          </a:stretch>
        </p:blipFill>
        <p:spPr>
          <a:xfrm>
            <a:off x="100343" y="6123748"/>
            <a:ext cx="1484062" cy="740691"/>
          </a:xfrm>
          <a:prstGeom prst="rect">
            <a:avLst/>
          </a:prstGeom>
        </p:spPr>
      </p:pic>
      <p:pic>
        <p:nvPicPr>
          <p:cNvPr id="19" name="Picture 2"/>
          <p:cNvPicPr>
            <a:picLocks noChangeAspect="1" noChangeArrowheads="1"/>
          </p:cNvPicPr>
          <p:nvPr userDrawn="1"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6350" y="299703"/>
            <a:ext cx="792048" cy="78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关建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/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绪论</a:t>
                      </a:r>
                      <a:endParaRPr lang="zh-CN" altLang="en-US" sz="1800" kern="12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研究方法与思路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关键技术与难点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研究成果与应用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相关建议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论文总结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3" name="直接连接符 12"/>
          <p:cNvCxnSpPr/>
          <p:nvPr userDrawn="1"/>
        </p:nvCxnSpPr>
        <p:spPr>
          <a:xfrm>
            <a:off x="2788985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 userDrawn="1"/>
        </p:nvGrpSpPr>
        <p:grpSpPr>
          <a:xfrm>
            <a:off x="0" y="4439981"/>
            <a:ext cx="1691680" cy="788186"/>
            <a:chOff x="0" y="1272662"/>
            <a:chExt cx="1691680" cy="788186"/>
          </a:xfrm>
          <a:solidFill>
            <a:srgbClr val="1A92A2"/>
          </a:solidFill>
        </p:grpSpPr>
        <p:sp>
          <p:nvSpPr>
            <p:cNvPr id="15" name="矩形 14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kern="1200" dirty="0" smtClean="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相关建议</a:t>
              </a:r>
              <a:endParaRPr lang="zh-CN" altLang="en-US" sz="1600" kern="12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等腰三角形 1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直角三角形 9"/>
          <p:cNvSpPr/>
          <p:nvPr userDrawn="1"/>
        </p:nvSpPr>
        <p:spPr>
          <a:xfrm flipH="1">
            <a:off x="11277600" y="6019801"/>
            <a:ext cx="950294" cy="853427"/>
          </a:xfrm>
          <a:prstGeom prst="rtTriangl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五边形 10"/>
          <p:cNvSpPr/>
          <p:nvPr userDrawn="1"/>
        </p:nvSpPr>
        <p:spPr>
          <a:xfrm flipH="1">
            <a:off x="11382166" y="63691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5752"/>
          <a:stretch>
            <a:fillRect/>
          </a:stretch>
        </p:blipFill>
        <p:spPr>
          <a:xfrm>
            <a:off x="100343" y="6123748"/>
            <a:ext cx="1484062" cy="740691"/>
          </a:xfrm>
          <a:prstGeom prst="rect">
            <a:avLst/>
          </a:prstGeom>
        </p:spPr>
      </p:pic>
      <p:pic>
        <p:nvPicPr>
          <p:cNvPr id="24" name="Picture 2"/>
          <p:cNvPicPr>
            <a:picLocks noChangeAspect="1" noChangeArrowheads="1"/>
          </p:cNvPicPr>
          <p:nvPr userDrawn="1"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6350" y="299703"/>
            <a:ext cx="792048" cy="78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论文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/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绪论</a:t>
                      </a:r>
                      <a:endParaRPr lang="zh-CN" altLang="en-US" sz="1800" kern="12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研究方法与思路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关键技术与难点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研究成果与应用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相关建议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论文总结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3" name="直接连接符 12"/>
          <p:cNvCxnSpPr/>
          <p:nvPr userDrawn="1"/>
        </p:nvCxnSpPr>
        <p:spPr>
          <a:xfrm>
            <a:off x="2788985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 userDrawn="1"/>
        </p:nvGrpSpPr>
        <p:grpSpPr>
          <a:xfrm>
            <a:off x="0" y="5231615"/>
            <a:ext cx="1691680" cy="788186"/>
            <a:chOff x="0" y="1272662"/>
            <a:chExt cx="1691680" cy="788186"/>
          </a:xfrm>
          <a:solidFill>
            <a:srgbClr val="1A92A2"/>
          </a:solidFill>
        </p:grpSpPr>
        <p:sp>
          <p:nvSpPr>
            <p:cNvPr id="15" name="矩形 14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kern="1200" dirty="0" smtClean="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论文总结</a:t>
              </a:r>
              <a:endParaRPr lang="zh-CN" altLang="en-US" sz="1600" kern="12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等腰三角形 1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直角三角形 9"/>
          <p:cNvSpPr/>
          <p:nvPr userDrawn="1"/>
        </p:nvSpPr>
        <p:spPr>
          <a:xfrm flipH="1">
            <a:off x="11277600" y="6019801"/>
            <a:ext cx="950294" cy="853427"/>
          </a:xfrm>
          <a:prstGeom prst="rtTriangl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五边形 10"/>
          <p:cNvSpPr/>
          <p:nvPr userDrawn="1"/>
        </p:nvSpPr>
        <p:spPr>
          <a:xfrm flipH="1">
            <a:off x="11382166" y="63691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5752"/>
          <a:stretch>
            <a:fillRect/>
          </a:stretch>
        </p:blipFill>
        <p:spPr>
          <a:xfrm>
            <a:off x="100343" y="6123748"/>
            <a:ext cx="1484062" cy="740691"/>
          </a:xfrm>
          <a:prstGeom prst="rect">
            <a:avLst/>
          </a:prstGeom>
        </p:spPr>
      </p:pic>
      <p:pic>
        <p:nvPicPr>
          <p:cNvPr id="24" name="Picture 2"/>
          <p:cNvPicPr>
            <a:picLocks noChangeAspect="1" noChangeArrowheads="1"/>
          </p:cNvPicPr>
          <p:nvPr userDrawn="1"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6350" y="299703"/>
            <a:ext cx="792048" cy="78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1.xml"/><Relationship Id="rId2" Type="http://schemas.openxmlformats.org/officeDocument/2006/relationships/tags" Target="../tags/tag1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11.xml"/><Relationship Id="rId2" Type="http://schemas.openxmlformats.org/officeDocument/2006/relationships/hyperlink" Target="https://github.com/zhangjunze1/APP-WEB-BaoLeMe" TargetMode="External"/><Relationship Id="rId1" Type="http://schemas.openxmlformats.org/officeDocument/2006/relationships/hyperlink" Target="https://modao.cc/app/f596b7511081d6a3c3d835d016c5cea144af2d22#screen=ski5s7mrhr1r1bg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任意多边形 25"/>
          <p:cNvSpPr/>
          <p:nvPr/>
        </p:nvSpPr>
        <p:spPr>
          <a:xfrm>
            <a:off x="-1337665" y="708126"/>
            <a:ext cx="1203526" cy="740503"/>
          </a:xfrm>
          <a:custGeom>
            <a:avLst/>
            <a:gdLst>
              <a:gd name="connsiteX0" fmla="*/ 863600 w 1792827"/>
              <a:gd name="connsiteY0" fmla="*/ 0 h 1103086"/>
              <a:gd name="connsiteX1" fmla="*/ 1347060 w 1792827"/>
              <a:gd name="connsiteY1" fmla="*/ 370853 h 1103086"/>
              <a:gd name="connsiteX2" fmla="*/ 1351590 w 1792827"/>
              <a:gd name="connsiteY2" fmla="*/ 413148 h 1103086"/>
              <a:gd name="connsiteX3" fmla="*/ 1422712 w 1792827"/>
              <a:gd name="connsiteY3" fmla="*/ 406400 h 1103086"/>
              <a:gd name="connsiteX4" fmla="*/ 1792827 w 1792827"/>
              <a:gd name="connsiteY4" fmla="*/ 754743 h 1103086"/>
              <a:gd name="connsiteX5" fmla="*/ 1422712 w 1792827"/>
              <a:gd name="connsiteY5" fmla="*/ 1103086 h 1103086"/>
              <a:gd name="connsiteX6" fmla="*/ 450111 w 1792827"/>
              <a:gd name="connsiteY6" fmla="*/ 1103086 h 1103086"/>
              <a:gd name="connsiteX7" fmla="*/ 450111 w 1792827"/>
              <a:gd name="connsiteY7" fmla="*/ 1094430 h 1103086"/>
              <a:gd name="connsiteX8" fmla="*/ 444706 w 1792827"/>
              <a:gd name="connsiteY8" fmla="*/ 1096009 h 1103086"/>
              <a:gd name="connsiteX9" fmla="*/ 370115 w 1792827"/>
              <a:gd name="connsiteY9" fmla="*/ 1103086 h 1103086"/>
              <a:gd name="connsiteX10" fmla="*/ 0 w 1792827"/>
              <a:gd name="connsiteY10" fmla="*/ 754743 h 1103086"/>
              <a:gd name="connsiteX11" fmla="*/ 370115 w 1792827"/>
              <a:gd name="connsiteY11" fmla="*/ 406400 h 1103086"/>
              <a:gd name="connsiteX12" fmla="*/ 376270 w 1792827"/>
              <a:gd name="connsiteY12" fmla="*/ 406984 h 1103086"/>
              <a:gd name="connsiteX13" fmla="*/ 380140 w 1792827"/>
              <a:gd name="connsiteY13" fmla="*/ 370853 h 1103086"/>
              <a:gd name="connsiteX14" fmla="*/ 863600 w 1792827"/>
              <a:gd name="connsiteY14" fmla="*/ 0 h 1103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92827" h="1103086">
                <a:moveTo>
                  <a:pt x="863600" y="0"/>
                </a:moveTo>
                <a:cubicBezTo>
                  <a:pt x="1102077" y="0"/>
                  <a:pt x="1301044" y="159207"/>
                  <a:pt x="1347060" y="370853"/>
                </a:cubicBezTo>
                <a:lnTo>
                  <a:pt x="1351590" y="413148"/>
                </a:lnTo>
                <a:lnTo>
                  <a:pt x="1422712" y="406400"/>
                </a:lnTo>
                <a:cubicBezTo>
                  <a:pt x="1627121" y="406400"/>
                  <a:pt x="1792827" y="562358"/>
                  <a:pt x="1792827" y="754743"/>
                </a:cubicBezTo>
                <a:cubicBezTo>
                  <a:pt x="1792827" y="947128"/>
                  <a:pt x="1627121" y="1103086"/>
                  <a:pt x="1422712" y="1103086"/>
                </a:cubicBezTo>
                <a:lnTo>
                  <a:pt x="450111" y="1103086"/>
                </a:lnTo>
                <a:lnTo>
                  <a:pt x="450111" y="1094430"/>
                </a:lnTo>
                <a:lnTo>
                  <a:pt x="444706" y="1096009"/>
                </a:lnTo>
                <a:cubicBezTo>
                  <a:pt x="420613" y="1100649"/>
                  <a:pt x="395666" y="1103086"/>
                  <a:pt x="370115" y="1103086"/>
                </a:cubicBezTo>
                <a:cubicBezTo>
                  <a:pt x="165706" y="1103086"/>
                  <a:pt x="0" y="947128"/>
                  <a:pt x="0" y="754743"/>
                </a:cubicBezTo>
                <a:cubicBezTo>
                  <a:pt x="0" y="562358"/>
                  <a:pt x="165706" y="406400"/>
                  <a:pt x="370115" y="406400"/>
                </a:cubicBezTo>
                <a:lnTo>
                  <a:pt x="376270" y="406984"/>
                </a:lnTo>
                <a:lnTo>
                  <a:pt x="380140" y="370853"/>
                </a:lnTo>
                <a:cubicBezTo>
                  <a:pt x="426156" y="159207"/>
                  <a:pt x="625123" y="0"/>
                  <a:pt x="8636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4000">
                <a:schemeClr val="bg1">
                  <a:lumMod val="9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28600" dist="165100" dir="8100000" algn="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-784933" y="2800147"/>
            <a:ext cx="633795" cy="389960"/>
          </a:xfrm>
          <a:custGeom>
            <a:avLst/>
            <a:gdLst>
              <a:gd name="connsiteX0" fmla="*/ 863600 w 1792827"/>
              <a:gd name="connsiteY0" fmla="*/ 0 h 1103086"/>
              <a:gd name="connsiteX1" fmla="*/ 1347060 w 1792827"/>
              <a:gd name="connsiteY1" fmla="*/ 370853 h 1103086"/>
              <a:gd name="connsiteX2" fmla="*/ 1351590 w 1792827"/>
              <a:gd name="connsiteY2" fmla="*/ 413148 h 1103086"/>
              <a:gd name="connsiteX3" fmla="*/ 1422712 w 1792827"/>
              <a:gd name="connsiteY3" fmla="*/ 406400 h 1103086"/>
              <a:gd name="connsiteX4" fmla="*/ 1792827 w 1792827"/>
              <a:gd name="connsiteY4" fmla="*/ 754743 h 1103086"/>
              <a:gd name="connsiteX5" fmla="*/ 1422712 w 1792827"/>
              <a:gd name="connsiteY5" fmla="*/ 1103086 h 1103086"/>
              <a:gd name="connsiteX6" fmla="*/ 450111 w 1792827"/>
              <a:gd name="connsiteY6" fmla="*/ 1103086 h 1103086"/>
              <a:gd name="connsiteX7" fmla="*/ 450111 w 1792827"/>
              <a:gd name="connsiteY7" fmla="*/ 1094430 h 1103086"/>
              <a:gd name="connsiteX8" fmla="*/ 444706 w 1792827"/>
              <a:gd name="connsiteY8" fmla="*/ 1096009 h 1103086"/>
              <a:gd name="connsiteX9" fmla="*/ 370115 w 1792827"/>
              <a:gd name="connsiteY9" fmla="*/ 1103086 h 1103086"/>
              <a:gd name="connsiteX10" fmla="*/ 0 w 1792827"/>
              <a:gd name="connsiteY10" fmla="*/ 754743 h 1103086"/>
              <a:gd name="connsiteX11" fmla="*/ 370115 w 1792827"/>
              <a:gd name="connsiteY11" fmla="*/ 406400 h 1103086"/>
              <a:gd name="connsiteX12" fmla="*/ 376270 w 1792827"/>
              <a:gd name="connsiteY12" fmla="*/ 406984 h 1103086"/>
              <a:gd name="connsiteX13" fmla="*/ 380140 w 1792827"/>
              <a:gd name="connsiteY13" fmla="*/ 370853 h 1103086"/>
              <a:gd name="connsiteX14" fmla="*/ 863600 w 1792827"/>
              <a:gd name="connsiteY14" fmla="*/ 0 h 1103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92827" h="1103086">
                <a:moveTo>
                  <a:pt x="863600" y="0"/>
                </a:moveTo>
                <a:cubicBezTo>
                  <a:pt x="1102077" y="0"/>
                  <a:pt x="1301044" y="159207"/>
                  <a:pt x="1347060" y="370853"/>
                </a:cubicBezTo>
                <a:lnTo>
                  <a:pt x="1351590" y="413148"/>
                </a:lnTo>
                <a:lnTo>
                  <a:pt x="1422712" y="406400"/>
                </a:lnTo>
                <a:cubicBezTo>
                  <a:pt x="1627121" y="406400"/>
                  <a:pt x="1792827" y="562358"/>
                  <a:pt x="1792827" y="754743"/>
                </a:cubicBezTo>
                <a:cubicBezTo>
                  <a:pt x="1792827" y="947128"/>
                  <a:pt x="1627121" y="1103086"/>
                  <a:pt x="1422712" y="1103086"/>
                </a:cubicBezTo>
                <a:lnTo>
                  <a:pt x="450111" y="1103086"/>
                </a:lnTo>
                <a:lnTo>
                  <a:pt x="450111" y="1094430"/>
                </a:lnTo>
                <a:lnTo>
                  <a:pt x="444706" y="1096009"/>
                </a:lnTo>
                <a:cubicBezTo>
                  <a:pt x="420613" y="1100649"/>
                  <a:pt x="395666" y="1103086"/>
                  <a:pt x="370115" y="1103086"/>
                </a:cubicBezTo>
                <a:cubicBezTo>
                  <a:pt x="165706" y="1103086"/>
                  <a:pt x="0" y="947128"/>
                  <a:pt x="0" y="754743"/>
                </a:cubicBezTo>
                <a:cubicBezTo>
                  <a:pt x="0" y="562358"/>
                  <a:pt x="165706" y="406400"/>
                  <a:pt x="370115" y="406400"/>
                </a:cubicBezTo>
                <a:lnTo>
                  <a:pt x="376270" y="406984"/>
                </a:lnTo>
                <a:lnTo>
                  <a:pt x="380140" y="370853"/>
                </a:lnTo>
                <a:cubicBezTo>
                  <a:pt x="426156" y="159207"/>
                  <a:pt x="625123" y="0"/>
                  <a:pt x="8636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4000">
                <a:schemeClr val="bg1">
                  <a:lumMod val="9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28600" dist="165100" dir="8100000" algn="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0" b="38213"/>
          <a:stretch>
            <a:fillRect/>
          </a:stretch>
        </p:blipFill>
        <p:spPr>
          <a:xfrm>
            <a:off x="975178" y="247222"/>
            <a:ext cx="10058400" cy="3997694"/>
          </a:xfrm>
          <a:prstGeom prst="rect">
            <a:avLst/>
          </a:prstGeom>
        </p:spPr>
      </p:pic>
      <p:sp>
        <p:nvSpPr>
          <p:cNvPr id="17" name="Freeform 6"/>
          <p:cNvSpPr/>
          <p:nvPr/>
        </p:nvSpPr>
        <p:spPr bwMode="auto">
          <a:xfrm rot="16200000">
            <a:off x="4520009" y="-725156"/>
            <a:ext cx="3111856" cy="12232133"/>
          </a:xfrm>
          <a:custGeom>
            <a:avLst/>
            <a:gdLst>
              <a:gd name="T0" fmla="*/ 606 w 606"/>
              <a:gd name="T1" fmla="*/ 335 h 697"/>
              <a:gd name="T2" fmla="*/ 464 w 606"/>
              <a:gd name="T3" fmla="*/ 0 h 697"/>
              <a:gd name="T4" fmla="*/ 0 w 606"/>
              <a:gd name="T5" fmla="*/ 0 h 697"/>
              <a:gd name="T6" fmla="*/ 0 w 606"/>
              <a:gd name="T7" fmla="*/ 697 h 697"/>
              <a:gd name="T8" fmla="*/ 432 w 606"/>
              <a:gd name="T9" fmla="*/ 697 h 697"/>
              <a:gd name="T10" fmla="*/ 606 w 606"/>
              <a:gd name="T11" fmla="*/ 335 h 697"/>
              <a:gd name="connsiteX0" fmla="*/ 18141 w 18141"/>
              <a:gd name="connsiteY0" fmla="*/ 4806 h 10000"/>
              <a:gd name="connsiteX1" fmla="*/ 15798 w 18141"/>
              <a:gd name="connsiteY1" fmla="*/ 0 h 10000"/>
              <a:gd name="connsiteX2" fmla="*/ 0 w 18141"/>
              <a:gd name="connsiteY2" fmla="*/ 0 h 10000"/>
              <a:gd name="connsiteX3" fmla="*/ 8141 w 18141"/>
              <a:gd name="connsiteY3" fmla="*/ 10000 h 10000"/>
              <a:gd name="connsiteX4" fmla="*/ 15270 w 18141"/>
              <a:gd name="connsiteY4" fmla="*/ 10000 h 10000"/>
              <a:gd name="connsiteX5" fmla="*/ 18141 w 18141"/>
              <a:gd name="connsiteY5" fmla="*/ 4806 h 10000"/>
              <a:gd name="connsiteX0-1" fmla="*/ 19334 w 19334"/>
              <a:gd name="connsiteY0-2" fmla="*/ 5546 h 10740"/>
              <a:gd name="connsiteX1-3" fmla="*/ 16991 w 19334"/>
              <a:gd name="connsiteY1-4" fmla="*/ 740 h 10740"/>
              <a:gd name="connsiteX2-5" fmla="*/ 1193 w 19334"/>
              <a:gd name="connsiteY2-6" fmla="*/ 740 h 10740"/>
              <a:gd name="connsiteX3-7" fmla="*/ 1125 w 19334"/>
              <a:gd name="connsiteY3-8" fmla="*/ 10740 h 10740"/>
              <a:gd name="connsiteX4-9" fmla="*/ 16463 w 19334"/>
              <a:gd name="connsiteY4-10" fmla="*/ 10740 h 10740"/>
              <a:gd name="connsiteX5-11" fmla="*/ 19334 w 19334"/>
              <a:gd name="connsiteY5-12" fmla="*/ 5546 h 10740"/>
              <a:gd name="connsiteX0-13" fmla="*/ 19434 w 19434"/>
              <a:gd name="connsiteY0-14" fmla="*/ 4806 h 10000"/>
              <a:gd name="connsiteX1-15" fmla="*/ 17091 w 19434"/>
              <a:gd name="connsiteY1-16" fmla="*/ 0 h 10000"/>
              <a:gd name="connsiteX2-17" fmla="*/ 1293 w 19434"/>
              <a:gd name="connsiteY2-18" fmla="*/ 0 h 10000"/>
              <a:gd name="connsiteX3-19" fmla="*/ 1225 w 19434"/>
              <a:gd name="connsiteY3-20" fmla="*/ 10000 h 10000"/>
              <a:gd name="connsiteX4-21" fmla="*/ 16563 w 19434"/>
              <a:gd name="connsiteY4-22" fmla="*/ 10000 h 10000"/>
              <a:gd name="connsiteX5-23" fmla="*/ 19434 w 19434"/>
              <a:gd name="connsiteY5-24" fmla="*/ 4806 h 10000"/>
              <a:gd name="connsiteX0-25" fmla="*/ 18216 w 18216"/>
              <a:gd name="connsiteY0-26" fmla="*/ 4806 h 10000"/>
              <a:gd name="connsiteX1-27" fmla="*/ 15873 w 18216"/>
              <a:gd name="connsiteY1-28" fmla="*/ 0 h 10000"/>
              <a:gd name="connsiteX2-29" fmla="*/ 2606 w 18216"/>
              <a:gd name="connsiteY2-30" fmla="*/ 0 h 10000"/>
              <a:gd name="connsiteX3-31" fmla="*/ 7 w 18216"/>
              <a:gd name="connsiteY3-32" fmla="*/ 10000 h 10000"/>
              <a:gd name="connsiteX4-33" fmla="*/ 15345 w 18216"/>
              <a:gd name="connsiteY4-34" fmla="*/ 10000 h 10000"/>
              <a:gd name="connsiteX5-35" fmla="*/ 18216 w 18216"/>
              <a:gd name="connsiteY5-36" fmla="*/ 4806 h 10000"/>
              <a:gd name="connsiteX0-37" fmla="*/ 18209 w 18209"/>
              <a:gd name="connsiteY0-38" fmla="*/ 5046 h 10240"/>
              <a:gd name="connsiteX1-39" fmla="*/ 15866 w 18209"/>
              <a:gd name="connsiteY1-40" fmla="*/ 240 h 10240"/>
              <a:gd name="connsiteX2-41" fmla="*/ 2599 w 18209"/>
              <a:gd name="connsiteY2-42" fmla="*/ 240 h 10240"/>
              <a:gd name="connsiteX3-43" fmla="*/ 0 w 18209"/>
              <a:gd name="connsiteY3-44" fmla="*/ 10240 h 10240"/>
              <a:gd name="connsiteX4-45" fmla="*/ 15338 w 18209"/>
              <a:gd name="connsiteY4-46" fmla="*/ 10240 h 10240"/>
              <a:gd name="connsiteX5-47" fmla="*/ 18209 w 18209"/>
              <a:gd name="connsiteY5-48" fmla="*/ 5046 h 10240"/>
              <a:gd name="connsiteX0-49" fmla="*/ 18209 w 18209"/>
              <a:gd name="connsiteY0-50" fmla="*/ 4807 h 10001"/>
              <a:gd name="connsiteX1-51" fmla="*/ 15866 w 18209"/>
              <a:gd name="connsiteY1-52" fmla="*/ 1 h 10001"/>
              <a:gd name="connsiteX2-53" fmla="*/ 2599 w 18209"/>
              <a:gd name="connsiteY2-54" fmla="*/ 1 h 10001"/>
              <a:gd name="connsiteX3-55" fmla="*/ 0 w 18209"/>
              <a:gd name="connsiteY3-56" fmla="*/ 10001 h 10001"/>
              <a:gd name="connsiteX4-57" fmla="*/ 15338 w 18209"/>
              <a:gd name="connsiteY4-58" fmla="*/ 10001 h 10001"/>
              <a:gd name="connsiteX5-59" fmla="*/ 18209 w 18209"/>
              <a:gd name="connsiteY5-60" fmla="*/ 4807 h 10001"/>
              <a:gd name="connsiteX0-61" fmla="*/ 18209 w 18209"/>
              <a:gd name="connsiteY0-62" fmla="*/ 4806 h 10000"/>
              <a:gd name="connsiteX1-63" fmla="*/ 15866 w 18209"/>
              <a:gd name="connsiteY1-64" fmla="*/ 0 h 10000"/>
              <a:gd name="connsiteX2-65" fmla="*/ 136 w 18209"/>
              <a:gd name="connsiteY2-66" fmla="*/ 11 h 10000"/>
              <a:gd name="connsiteX3-67" fmla="*/ 0 w 18209"/>
              <a:gd name="connsiteY3-68" fmla="*/ 10000 h 10000"/>
              <a:gd name="connsiteX4-69" fmla="*/ 15338 w 18209"/>
              <a:gd name="connsiteY4-70" fmla="*/ 10000 h 10000"/>
              <a:gd name="connsiteX5-71" fmla="*/ 18209 w 18209"/>
              <a:gd name="connsiteY5-72" fmla="*/ 4806 h 10000"/>
              <a:gd name="connsiteX0-73" fmla="*/ 18423 w 18423"/>
              <a:gd name="connsiteY0-74" fmla="*/ 4827 h 10021"/>
              <a:gd name="connsiteX1-75" fmla="*/ 16080 w 18423"/>
              <a:gd name="connsiteY1-76" fmla="*/ 21 h 10021"/>
              <a:gd name="connsiteX2-77" fmla="*/ 8 w 18423"/>
              <a:gd name="connsiteY2-78" fmla="*/ 0 h 10021"/>
              <a:gd name="connsiteX3-79" fmla="*/ 214 w 18423"/>
              <a:gd name="connsiteY3-80" fmla="*/ 10021 h 10021"/>
              <a:gd name="connsiteX4-81" fmla="*/ 15552 w 18423"/>
              <a:gd name="connsiteY4-82" fmla="*/ 10021 h 10021"/>
              <a:gd name="connsiteX5-83" fmla="*/ 18423 w 18423"/>
              <a:gd name="connsiteY5-84" fmla="*/ 4827 h 1002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8423" h="10021">
                <a:moveTo>
                  <a:pt x="18423" y="4827"/>
                </a:moveTo>
                <a:cubicBezTo>
                  <a:pt x="18423" y="2933"/>
                  <a:pt x="17515" y="1241"/>
                  <a:pt x="16080" y="21"/>
                </a:cubicBezTo>
                <a:lnTo>
                  <a:pt x="8" y="0"/>
                </a:lnTo>
                <a:cubicBezTo>
                  <a:pt x="-49" y="-31"/>
                  <a:pt x="214" y="10021"/>
                  <a:pt x="214" y="10021"/>
                </a:cubicBezTo>
                <a:lnTo>
                  <a:pt x="15552" y="10021"/>
                </a:lnTo>
                <a:cubicBezTo>
                  <a:pt x="17301" y="8801"/>
                  <a:pt x="18423" y="6922"/>
                  <a:pt x="18423" y="4827"/>
                </a:cubicBezTo>
                <a:close/>
              </a:path>
            </a:pathLst>
          </a:custGeom>
          <a:solidFill>
            <a:srgbClr val="14171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011162" y="3965880"/>
            <a:ext cx="41700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ZUCC-</a:t>
            </a:r>
            <a:r>
              <a:rPr lang="zh-CN" altLang="en-US" sz="24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</a:t>
            </a:r>
            <a:r>
              <a:rPr lang="en-US" altLang="zh-CN" sz="24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2020-</a:t>
            </a:r>
            <a:r>
              <a:rPr lang="zh-CN" altLang="en-US" sz="24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饱了么</a:t>
            </a:r>
            <a:endParaRPr lang="zh-CN" altLang="en-US" sz="24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9513834" y="1532979"/>
            <a:ext cx="835187" cy="513872"/>
          </a:xfrm>
          <a:custGeom>
            <a:avLst/>
            <a:gdLst>
              <a:gd name="connsiteX0" fmla="*/ 863600 w 1792827"/>
              <a:gd name="connsiteY0" fmla="*/ 0 h 1103086"/>
              <a:gd name="connsiteX1" fmla="*/ 1347060 w 1792827"/>
              <a:gd name="connsiteY1" fmla="*/ 370853 h 1103086"/>
              <a:gd name="connsiteX2" fmla="*/ 1351590 w 1792827"/>
              <a:gd name="connsiteY2" fmla="*/ 413148 h 1103086"/>
              <a:gd name="connsiteX3" fmla="*/ 1422712 w 1792827"/>
              <a:gd name="connsiteY3" fmla="*/ 406400 h 1103086"/>
              <a:gd name="connsiteX4" fmla="*/ 1792827 w 1792827"/>
              <a:gd name="connsiteY4" fmla="*/ 754743 h 1103086"/>
              <a:gd name="connsiteX5" fmla="*/ 1422712 w 1792827"/>
              <a:gd name="connsiteY5" fmla="*/ 1103086 h 1103086"/>
              <a:gd name="connsiteX6" fmla="*/ 450111 w 1792827"/>
              <a:gd name="connsiteY6" fmla="*/ 1103086 h 1103086"/>
              <a:gd name="connsiteX7" fmla="*/ 450111 w 1792827"/>
              <a:gd name="connsiteY7" fmla="*/ 1094430 h 1103086"/>
              <a:gd name="connsiteX8" fmla="*/ 444706 w 1792827"/>
              <a:gd name="connsiteY8" fmla="*/ 1096009 h 1103086"/>
              <a:gd name="connsiteX9" fmla="*/ 370115 w 1792827"/>
              <a:gd name="connsiteY9" fmla="*/ 1103086 h 1103086"/>
              <a:gd name="connsiteX10" fmla="*/ 0 w 1792827"/>
              <a:gd name="connsiteY10" fmla="*/ 754743 h 1103086"/>
              <a:gd name="connsiteX11" fmla="*/ 370115 w 1792827"/>
              <a:gd name="connsiteY11" fmla="*/ 406400 h 1103086"/>
              <a:gd name="connsiteX12" fmla="*/ 376270 w 1792827"/>
              <a:gd name="connsiteY12" fmla="*/ 406984 h 1103086"/>
              <a:gd name="connsiteX13" fmla="*/ 380140 w 1792827"/>
              <a:gd name="connsiteY13" fmla="*/ 370853 h 1103086"/>
              <a:gd name="connsiteX14" fmla="*/ 863600 w 1792827"/>
              <a:gd name="connsiteY14" fmla="*/ 0 h 1103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92827" h="1103086">
                <a:moveTo>
                  <a:pt x="863600" y="0"/>
                </a:moveTo>
                <a:cubicBezTo>
                  <a:pt x="1102077" y="0"/>
                  <a:pt x="1301044" y="159207"/>
                  <a:pt x="1347060" y="370853"/>
                </a:cubicBezTo>
                <a:lnTo>
                  <a:pt x="1351590" y="413148"/>
                </a:lnTo>
                <a:lnTo>
                  <a:pt x="1422712" y="406400"/>
                </a:lnTo>
                <a:cubicBezTo>
                  <a:pt x="1627121" y="406400"/>
                  <a:pt x="1792827" y="562358"/>
                  <a:pt x="1792827" y="754743"/>
                </a:cubicBezTo>
                <a:cubicBezTo>
                  <a:pt x="1792827" y="947128"/>
                  <a:pt x="1627121" y="1103086"/>
                  <a:pt x="1422712" y="1103086"/>
                </a:cubicBezTo>
                <a:lnTo>
                  <a:pt x="450111" y="1103086"/>
                </a:lnTo>
                <a:lnTo>
                  <a:pt x="450111" y="1094430"/>
                </a:lnTo>
                <a:lnTo>
                  <a:pt x="444706" y="1096009"/>
                </a:lnTo>
                <a:cubicBezTo>
                  <a:pt x="420613" y="1100649"/>
                  <a:pt x="395666" y="1103086"/>
                  <a:pt x="370115" y="1103086"/>
                </a:cubicBezTo>
                <a:cubicBezTo>
                  <a:pt x="165706" y="1103086"/>
                  <a:pt x="0" y="947128"/>
                  <a:pt x="0" y="754743"/>
                </a:cubicBezTo>
                <a:cubicBezTo>
                  <a:pt x="0" y="562358"/>
                  <a:pt x="165706" y="406400"/>
                  <a:pt x="370115" y="406400"/>
                </a:cubicBezTo>
                <a:lnTo>
                  <a:pt x="376270" y="406984"/>
                </a:lnTo>
                <a:lnTo>
                  <a:pt x="380140" y="370853"/>
                </a:lnTo>
                <a:cubicBezTo>
                  <a:pt x="426156" y="159207"/>
                  <a:pt x="625123" y="0"/>
                  <a:pt x="8636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4000">
                <a:schemeClr val="bg1">
                  <a:lumMod val="9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28600" dist="165100" dir="8100000" algn="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1791983" y="1567543"/>
            <a:ext cx="1525218" cy="938433"/>
          </a:xfrm>
          <a:custGeom>
            <a:avLst/>
            <a:gdLst>
              <a:gd name="connsiteX0" fmla="*/ 863600 w 1792827"/>
              <a:gd name="connsiteY0" fmla="*/ 0 h 1103086"/>
              <a:gd name="connsiteX1" fmla="*/ 1347060 w 1792827"/>
              <a:gd name="connsiteY1" fmla="*/ 370853 h 1103086"/>
              <a:gd name="connsiteX2" fmla="*/ 1351590 w 1792827"/>
              <a:gd name="connsiteY2" fmla="*/ 413148 h 1103086"/>
              <a:gd name="connsiteX3" fmla="*/ 1422712 w 1792827"/>
              <a:gd name="connsiteY3" fmla="*/ 406400 h 1103086"/>
              <a:gd name="connsiteX4" fmla="*/ 1792827 w 1792827"/>
              <a:gd name="connsiteY4" fmla="*/ 754743 h 1103086"/>
              <a:gd name="connsiteX5" fmla="*/ 1422712 w 1792827"/>
              <a:gd name="connsiteY5" fmla="*/ 1103086 h 1103086"/>
              <a:gd name="connsiteX6" fmla="*/ 450111 w 1792827"/>
              <a:gd name="connsiteY6" fmla="*/ 1103086 h 1103086"/>
              <a:gd name="connsiteX7" fmla="*/ 450111 w 1792827"/>
              <a:gd name="connsiteY7" fmla="*/ 1094430 h 1103086"/>
              <a:gd name="connsiteX8" fmla="*/ 444706 w 1792827"/>
              <a:gd name="connsiteY8" fmla="*/ 1096009 h 1103086"/>
              <a:gd name="connsiteX9" fmla="*/ 370115 w 1792827"/>
              <a:gd name="connsiteY9" fmla="*/ 1103086 h 1103086"/>
              <a:gd name="connsiteX10" fmla="*/ 0 w 1792827"/>
              <a:gd name="connsiteY10" fmla="*/ 754743 h 1103086"/>
              <a:gd name="connsiteX11" fmla="*/ 370115 w 1792827"/>
              <a:gd name="connsiteY11" fmla="*/ 406400 h 1103086"/>
              <a:gd name="connsiteX12" fmla="*/ 376270 w 1792827"/>
              <a:gd name="connsiteY12" fmla="*/ 406984 h 1103086"/>
              <a:gd name="connsiteX13" fmla="*/ 380140 w 1792827"/>
              <a:gd name="connsiteY13" fmla="*/ 370853 h 1103086"/>
              <a:gd name="connsiteX14" fmla="*/ 863600 w 1792827"/>
              <a:gd name="connsiteY14" fmla="*/ 0 h 1103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92827" h="1103086">
                <a:moveTo>
                  <a:pt x="863600" y="0"/>
                </a:moveTo>
                <a:cubicBezTo>
                  <a:pt x="1102077" y="0"/>
                  <a:pt x="1301044" y="159207"/>
                  <a:pt x="1347060" y="370853"/>
                </a:cubicBezTo>
                <a:lnTo>
                  <a:pt x="1351590" y="413148"/>
                </a:lnTo>
                <a:lnTo>
                  <a:pt x="1422712" y="406400"/>
                </a:lnTo>
                <a:cubicBezTo>
                  <a:pt x="1627121" y="406400"/>
                  <a:pt x="1792827" y="562358"/>
                  <a:pt x="1792827" y="754743"/>
                </a:cubicBezTo>
                <a:cubicBezTo>
                  <a:pt x="1792827" y="947128"/>
                  <a:pt x="1627121" y="1103086"/>
                  <a:pt x="1422712" y="1103086"/>
                </a:cubicBezTo>
                <a:lnTo>
                  <a:pt x="450111" y="1103086"/>
                </a:lnTo>
                <a:lnTo>
                  <a:pt x="450111" y="1094430"/>
                </a:lnTo>
                <a:lnTo>
                  <a:pt x="444706" y="1096009"/>
                </a:lnTo>
                <a:cubicBezTo>
                  <a:pt x="420613" y="1100649"/>
                  <a:pt x="395666" y="1103086"/>
                  <a:pt x="370115" y="1103086"/>
                </a:cubicBezTo>
                <a:cubicBezTo>
                  <a:pt x="165706" y="1103086"/>
                  <a:pt x="0" y="947128"/>
                  <a:pt x="0" y="754743"/>
                </a:cubicBezTo>
                <a:cubicBezTo>
                  <a:pt x="0" y="562358"/>
                  <a:pt x="165706" y="406400"/>
                  <a:pt x="370115" y="406400"/>
                </a:cubicBezTo>
                <a:lnTo>
                  <a:pt x="376270" y="406984"/>
                </a:lnTo>
                <a:lnTo>
                  <a:pt x="380140" y="370853"/>
                </a:lnTo>
                <a:cubicBezTo>
                  <a:pt x="426156" y="159207"/>
                  <a:pt x="625123" y="0"/>
                  <a:pt x="8636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4000">
                <a:schemeClr val="bg1">
                  <a:lumMod val="9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28600" dist="165100" dir="8100000" algn="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1302561" y="1327094"/>
            <a:ext cx="633795" cy="389960"/>
          </a:xfrm>
          <a:custGeom>
            <a:avLst/>
            <a:gdLst>
              <a:gd name="connsiteX0" fmla="*/ 863600 w 1792827"/>
              <a:gd name="connsiteY0" fmla="*/ 0 h 1103086"/>
              <a:gd name="connsiteX1" fmla="*/ 1347060 w 1792827"/>
              <a:gd name="connsiteY1" fmla="*/ 370853 h 1103086"/>
              <a:gd name="connsiteX2" fmla="*/ 1351590 w 1792827"/>
              <a:gd name="connsiteY2" fmla="*/ 413148 h 1103086"/>
              <a:gd name="connsiteX3" fmla="*/ 1422712 w 1792827"/>
              <a:gd name="connsiteY3" fmla="*/ 406400 h 1103086"/>
              <a:gd name="connsiteX4" fmla="*/ 1792827 w 1792827"/>
              <a:gd name="connsiteY4" fmla="*/ 754743 h 1103086"/>
              <a:gd name="connsiteX5" fmla="*/ 1422712 w 1792827"/>
              <a:gd name="connsiteY5" fmla="*/ 1103086 h 1103086"/>
              <a:gd name="connsiteX6" fmla="*/ 450111 w 1792827"/>
              <a:gd name="connsiteY6" fmla="*/ 1103086 h 1103086"/>
              <a:gd name="connsiteX7" fmla="*/ 450111 w 1792827"/>
              <a:gd name="connsiteY7" fmla="*/ 1094430 h 1103086"/>
              <a:gd name="connsiteX8" fmla="*/ 444706 w 1792827"/>
              <a:gd name="connsiteY8" fmla="*/ 1096009 h 1103086"/>
              <a:gd name="connsiteX9" fmla="*/ 370115 w 1792827"/>
              <a:gd name="connsiteY9" fmla="*/ 1103086 h 1103086"/>
              <a:gd name="connsiteX10" fmla="*/ 0 w 1792827"/>
              <a:gd name="connsiteY10" fmla="*/ 754743 h 1103086"/>
              <a:gd name="connsiteX11" fmla="*/ 370115 w 1792827"/>
              <a:gd name="connsiteY11" fmla="*/ 406400 h 1103086"/>
              <a:gd name="connsiteX12" fmla="*/ 376270 w 1792827"/>
              <a:gd name="connsiteY12" fmla="*/ 406984 h 1103086"/>
              <a:gd name="connsiteX13" fmla="*/ 380140 w 1792827"/>
              <a:gd name="connsiteY13" fmla="*/ 370853 h 1103086"/>
              <a:gd name="connsiteX14" fmla="*/ 863600 w 1792827"/>
              <a:gd name="connsiteY14" fmla="*/ 0 h 1103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92827" h="1103086">
                <a:moveTo>
                  <a:pt x="863600" y="0"/>
                </a:moveTo>
                <a:cubicBezTo>
                  <a:pt x="1102077" y="0"/>
                  <a:pt x="1301044" y="159207"/>
                  <a:pt x="1347060" y="370853"/>
                </a:cubicBezTo>
                <a:lnTo>
                  <a:pt x="1351590" y="413148"/>
                </a:lnTo>
                <a:lnTo>
                  <a:pt x="1422712" y="406400"/>
                </a:lnTo>
                <a:cubicBezTo>
                  <a:pt x="1627121" y="406400"/>
                  <a:pt x="1792827" y="562358"/>
                  <a:pt x="1792827" y="754743"/>
                </a:cubicBezTo>
                <a:cubicBezTo>
                  <a:pt x="1792827" y="947128"/>
                  <a:pt x="1627121" y="1103086"/>
                  <a:pt x="1422712" y="1103086"/>
                </a:cubicBezTo>
                <a:lnTo>
                  <a:pt x="450111" y="1103086"/>
                </a:lnTo>
                <a:lnTo>
                  <a:pt x="450111" y="1094430"/>
                </a:lnTo>
                <a:lnTo>
                  <a:pt x="444706" y="1096009"/>
                </a:lnTo>
                <a:cubicBezTo>
                  <a:pt x="420613" y="1100649"/>
                  <a:pt x="395666" y="1103086"/>
                  <a:pt x="370115" y="1103086"/>
                </a:cubicBezTo>
                <a:cubicBezTo>
                  <a:pt x="165706" y="1103086"/>
                  <a:pt x="0" y="947128"/>
                  <a:pt x="0" y="754743"/>
                </a:cubicBezTo>
                <a:cubicBezTo>
                  <a:pt x="0" y="562358"/>
                  <a:pt x="165706" y="406400"/>
                  <a:pt x="370115" y="406400"/>
                </a:cubicBezTo>
                <a:lnTo>
                  <a:pt x="376270" y="406984"/>
                </a:lnTo>
                <a:lnTo>
                  <a:pt x="380140" y="370853"/>
                </a:lnTo>
                <a:cubicBezTo>
                  <a:pt x="426156" y="159207"/>
                  <a:pt x="625123" y="0"/>
                  <a:pt x="8636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4000">
                <a:schemeClr val="bg1">
                  <a:lumMod val="9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28600" dist="165100" dir="8100000" algn="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7233993" y="318951"/>
            <a:ext cx="1525218" cy="938433"/>
          </a:xfrm>
          <a:custGeom>
            <a:avLst/>
            <a:gdLst>
              <a:gd name="connsiteX0" fmla="*/ 863600 w 1792827"/>
              <a:gd name="connsiteY0" fmla="*/ 0 h 1103086"/>
              <a:gd name="connsiteX1" fmla="*/ 1347060 w 1792827"/>
              <a:gd name="connsiteY1" fmla="*/ 370853 h 1103086"/>
              <a:gd name="connsiteX2" fmla="*/ 1351590 w 1792827"/>
              <a:gd name="connsiteY2" fmla="*/ 413148 h 1103086"/>
              <a:gd name="connsiteX3" fmla="*/ 1422712 w 1792827"/>
              <a:gd name="connsiteY3" fmla="*/ 406400 h 1103086"/>
              <a:gd name="connsiteX4" fmla="*/ 1792827 w 1792827"/>
              <a:gd name="connsiteY4" fmla="*/ 754743 h 1103086"/>
              <a:gd name="connsiteX5" fmla="*/ 1422712 w 1792827"/>
              <a:gd name="connsiteY5" fmla="*/ 1103086 h 1103086"/>
              <a:gd name="connsiteX6" fmla="*/ 450111 w 1792827"/>
              <a:gd name="connsiteY6" fmla="*/ 1103086 h 1103086"/>
              <a:gd name="connsiteX7" fmla="*/ 450111 w 1792827"/>
              <a:gd name="connsiteY7" fmla="*/ 1094430 h 1103086"/>
              <a:gd name="connsiteX8" fmla="*/ 444706 w 1792827"/>
              <a:gd name="connsiteY8" fmla="*/ 1096009 h 1103086"/>
              <a:gd name="connsiteX9" fmla="*/ 370115 w 1792827"/>
              <a:gd name="connsiteY9" fmla="*/ 1103086 h 1103086"/>
              <a:gd name="connsiteX10" fmla="*/ 0 w 1792827"/>
              <a:gd name="connsiteY10" fmla="*/ 754743 h 1103086"/>
              <a:gd name="connsiteX11" fmla="*/ 370115 w 1792827"/>
              <a:gd name="connsiteY11" fmla="*/ 406400 h 1103086"/>
              <a:gd name="connsiteX12" fmla="*/ 376270 w 1792827"/>
              <a:gd name="connsiteY12" fmla="*/ 406984 h 1103086"/>
              <a:gd name="connsiteX13" fmla="*/ 380140 w 1792827"/>
              <a:gd name="connsiteY13" fmla="*/ 370853 h 1103086"/>
              <a:gd name="connsiteX14" fmla="*/ 863600 w 1792827"/>
              <a:gd name="connsiteY14" fmla="*/ 0 h 1103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92827" h="1103086">
                <a:moveTo>
                  <a:pt x="863600" y="0"/>
                </a:moveTo>
                <a:cubicBezTo>
                  <a:pt x="1102077" y="0"/>
                  <a:pt x="1301044" y="159207"/>
                  <a:pt x="1347060" y="370853"/>
                </a:cubicBezTo>
                <a:lnTo>
                  <a:pt x="1351590" y="413148"/>
                </a:lnTo>
                <a:lnTo>
                  <a:pt x="1422712" y="406400"/>
                </a:lnTo>
                <a:cubicBezTo>
                  <a:pt x="1627121" y="406400"/>
                  <a:pt x="1792827" y="562358"/>
                  <a:pt x="1792827" y="754743"/>
                </a:cubicBezTo>
                <a:cubicBezTo>
                  <a:pt x="1792827" y="947128"/>
                  <a:pt x="1627121" y="1103086"/>
                  <a:pt x="1422712" y="1103086"/>
                </a:cubicBezTo>
                <a:lnTo>
                  <a:pt x="450111" y="1103086"/>
                </a:lnTo>
                <a:lnTo>
                  <a:pt x="450111" y="1094430"/>
                </a:lnTo>
                <a:lnTo>
                  <a:pt x="444706" y="1096009"/>
                </a:lnTo>
                <a:cubicBezTo>
                  <a:pt x="420613" y="1100649"/>
                  <a:pt x="395666" y="1103086"/>
                  <a:pt x="370115" y="1103086"/>
                </a:cubicBezTo>
                <a:cubicBezTo>
                  <a:pt x="165706" y="1103086"/>
                  <a:pt x="0" y="947128"/>
                  <a:pt x="0" y="754743"/>
                </a:cubicBezTo>
                <a:cubicBezTo>
                  <a:pt x="0" y="562358"/>
                  <a:pt x="165706" y="406400"/>
                  <a:pt x="370115" y="406400"/>
                </a:cubicBezTo>
                <a:lnTo>
                  <a:pt x="376270" y="406984"/>
                </a:lnTo>
                <a:lnTo>
                  <a:pt x="380140" y="370853"/>
                </a:lnTo>
                <a:cubicBezTo>
                  <a:pt x="426156" y="159207"/>
                  <a:pt x="625123" y="0"/>
                  <a:pt x="8636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4000">
                <a:schemeClr val="bg1">
                  <a:lumMod val="9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28600" dist="165100" dir="8100000" algn="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>
            <a:off x="9442006" y="2605167"/>
            <a:ext cx="633795" cy="389960"/>
          </a:xfrm>
          <a:custGeom>
            <a:avLst/>
            <a:gdLst>
              <a:gd name="connsiteX0" fmla="*/ 863600 w 1792827"/>
              <a:gd name="connsiteY0" fmla="*/ 0 h 1103086"/>
              <a:gd name="connsiteX1" fmla="*/ 1347060 w 1792827"/>
              <a:gd name="connsiteY1" fmla="*/ 370853 h 1103086"/>
              <a:gd name="connsiteX2" fmla="*/ 1351590 w 1792827"/>
              <a:gd name="connsiteY2" fmla="*/ 413148 h 1103086"/>
              <a:gd name="connsiteX3" fmla="*/ 1422712 w 1792827"/>
              <a:gd name="connsiteY3" fmla="*/ 406400 h 1103086"/>
              <a:gd name="connsiteX4" fmla="*/ 1792827 w 1792827"/>
              <a:gd name="connsiteY4" fmla="*/ 754743 h 1103086"/>
              <a:gd name="connsiteX5" fmla="*/ 1422712 w 1792827"/>
              <a:gd name="connsiteY5" fmla="*/ 1103086 h 1103086"/>
              <a:gd name="connsiteX6" fmla="*/ 450111 w 1792827"/>
              <a:gd name="connsiteY6" fmla="*/ 1103086 h 1103086"/>
              <a:gd name="connsiteX7" fmla="*/ 450111 w 1792827"/>
              <a:gd name="connsiteY7" fmla="*/ 1094430 h 1103086"/>
              <a:gd name="connsiteX8" fmla="*/ 444706 w 1792827"/>
              <a:gd name="connsiteY8" fmla="*/ 1096009 h 1103086"/>
              <a:gd name="connsiteX9" fmla="*/ 370115 w 1792827"/>
              <a:gd name="connsiteY9" fmla="*/ 1103086 h 1103086"/>
              <a:gd name="connsiteX10" fmla="*/ 0 w 1792827"/>
              <a:gd name="connsiteY10" fmla="*/ 754743 h 1103086"/>
              <a:gd name="connsiteX11" fmla="*/ 370115 w 1792827"/>
              <a:gd name="connsiteY11" fmla="*/ 406400 h 1103086"/>
              <a:gd name="connsiteX12" fmla="*/ 376270 w 1792827"/>
              <a:gd name="connsiteY12" fmla="*/ 406984 h 1103086"/>
              <a:gd name="connsiteX13" fmla="*/ 380140 w 1792827"/>
              <a:gd name="connsiteY13" fmla="*/ 370853 h 1103086"/>
              <a:gd name="connsiteX14" fmla="*/ 863600 w 1792827"/>
              <a:gd name="connsiteY14" fmla="*/ 0 h 1103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92827" h="1103086">
                <a:moveTo>
                  <a:pt x="863600" y="0"/>
                </a:moveTo>
                <a:cubicBezTo>
                  <a:pt x="1102077" y="0"/>
                  <a:pt x="1301044" y="159207"/>
                  <a:pt x="1347060" y="370853"/>
                </a:cubicBezTo>
                <a:lnTo>
                  <a:pt x="1351590" y="413148"/>
                </a:lnTo>
                <a:lnTo>
                  <a:pt x="1422712" y="406400"/>
                </a:lnTo>
                <a:cubicBezTo>
                  <a:pt x="1627121" y="406400"/>
                  <a:pt x="1792827" y="562358"/>
                  <a:pt x="1792827" y="754743"/>
                </a:cubicBezTo>
                <a:cubicBezTo>
                  <a:pt x="1792827" y="947128"/>
                  <a:pt x="1627121" y="1103086"/>
                  <a:pt x="1422712" y="1103086"/>
                </a:cubicBezTo>
                <a:lnTo>
                  <a:pt x="450111" y="1103086"/>
                </a:lnTo>
                <a:lnTo>
                  <a:pt x="450111" y="1094430"/>
                </a:lnTo>
                <a:lnTo>
                  <a:pt x="444706" y="1096009"/>
                </a:lnTo>
                <a:cubicBezTo>
                  <a:pt x="420613" y="1100649"/>
                  <a:pt x="395666" y="1103086"/>
                  <a:pt x="370115" y="1103086"/>
                </a:cubicBezTo>
                <a:cubicBezTo>
                  <a:pt x="165706" y="1103086"/>
                  <a:pt x="0" y="947128"/>
                  <a:pt x="0" y="754743"/>
                </a:cubicBezTo>
                <a:cubicBezTo>
                  <a:pt x="0" y="562358"/>
                  <a:pt x="165706" y="406400"/>
                  <a:pt x="370115" y="406400"/>
                </a:cubicBezTo>
                <a:lnTo>
                  <a:pt x="376270" y="406984"/>
                </a:lnTo>
                <a:lnTo>
                  <a:pt x="380140" y="370853"/>
                </a:lnTo>
                <a:cubicBezTo>
                  <a:pt x="426156" y="159207"/>
                  <a:pt x="625123" y="0"/>
                  <a:pt x="8636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4000">
                <a:schemeClr val="bg1">
                  <a:lumMod val="9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28600" dist="165100" dir="8100000" algn="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8e4189d5225d67e3404020b18a62f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055" y="4476750"/>
            <a:ext cx="5429250" cy="2381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63" presetClass="path" presetSubtype="0" repeatCount="200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07407E-6 L 1.12631 4.07407E-6 " pathEditMode="relative" rAng="0" ptsTypes="AA">
                                      <p:cBhvr>
                                        <p:cTn id="16" dur="4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315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1.25E-6 4.44444E-6 L 1.10482 4.44444E-6 " pathEditMode="relative" rAng="0" ptsTypes="AA">
                                      <p:cBhvr>
                                        <p:cTn id="18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34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17" grpId="0" animBg="1"/>
      <p:bldP spid="6" grpId="0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794611" y="1658983"/>
            <a:ext cx="3936375" cy="2050299"/>
          </a:xfrm>
          <a:prstGeom prst="round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7007683" y="1658983"/>
            <a:ext cx="3936375" cy="2050299"/>
          </a:xfrm>
          <a:prstGeom prst="round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2794611" y="3950801"/>
            <a:ext cx="3936375" cy="2050299"/>
          </a:xfrm>
          <a:prstGeom prst="round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7007683" y="3950801"/>
            <a:ext cx="3936375" cy="2050299"/>
          </a:xfrm>
          <a:prstGeom prst="round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2689642" y="515424"/>
            <a:ext cx="928370" cy="54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商家</a:t>
            </a:r>
            <a:endParaRPr lang="zh-CN" altLang="en-US" sz="2935" b="1" dirty="0">
              <a:solidFill>
                <a:srgbClr val="202A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498"/>
          <p:cNvSpPr txBox="1"/>
          <p:nvPr/>
        </p:nvSpPr>
        <p:spPr>
          <a:xfrm>
            <a:off x="2838746" y="2053351"/>
            <a:ext cx="2418080" cy="42989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r"/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连接同一个数据库</a:t>
            </a:r>
            <a:endParaRPr lang="zh-CN" altLang="en-US" sz="2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41" name="TextBox 499"/>
          <p:cNvSpPr txBox="1"/>
          <p:nvPr/>
        </p:nvSpPr>
        <p:spPr>
          <a:xfrm>
            <a:off x="9192194" y="1920954"/>
            <a:ext cx="1579880" cy="7683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r"/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其余功能同</a:t>
            </a:r>
            <a:endParaRPr lang="zh-CN" altLang="en-US" sz="2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  <a:p>
            <a:pPr lvl="0" algn="r"/>
            <a:r>
              <a:rPr lang="en-US" altLang="zh-CN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app</a:t>
            </a:r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相同</a:t>
            </a:r>
            <a:endParaRPr lang="zh-CN" altLang="en-US" sz="2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43" name="TextBox 501"/>
          <p:cNvSpPr txBox="1"/>
          <p:nvPr/>
        </p:nvSpPr>
        <p:spPr>
          <a:xfrm>
            <a:off x="9241724" y="4414528"/>
            <a:ext cx="1530350" cy="42989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r"/>
            <a:r>
              <a:rPr lang="en-US" altLang="zh-CN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and more</a:t>
            </a:r>
            <a:endParaRPr lang="en-US" altLang="zh-CN" sz="2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26" name="Freeform 7"/>
          <p:cNvSpPr>
            <a:spLocks noEditPoints="1"/>
          </p:cNvSpPr>
          <p:nvPr/>
        </p:nvSpPr>
        <p:spPr bwMode="auto">
          <a:xfrm>
            <a:off x="7247310" y="4223530"/>
            <a:ext cx="1074505" cy="1447851"/>
          </a:xfrm>
          <a:custGeom>
            <a:avLst/>
            <a:gdLst>
              <a:gd name="T0" fmla="*/ 107 w 243"/>
              <a:gd name="T1" fmla="*/ 147 h 327"/>
              <a:gd name="T2" fmla="*/ 152 w 243"/>
              <a:gd name="T3" fmla="*/ 6 h 327"/>
              <a:gd name="T4" fmla="*/ 84 w 243"/>
              <a:gd name="T5" fmla="*/ 300 h 327"/>
              <a:gd name="T6" fmla="*/ 120 w 243"/>
              <a:gd name="T7" fmla="*/ 154 h 327"/>
              <a:gd name="T8" fmla="*/ 187 w 243"/>
              <a:gd name="T9" fmla="*/ 170 h 327"/>
              <a:gd name="T10" fmla="*/ 107 w 243"/>
              <a:gd name="T11" fmla="*/ 206 h 327"/>
              <a:gd name="T12" fmla="*/ 134 w 243"/>
              <a:gd name="T13" fmla="*/ 186 h 327"/>
              <a:gd name="T14" fmla="*/ 161 w 243"/>
              <a:gd name="T15" fmla="*/ 186 h 327"/>
              <a:gd name="T16" fmla="*/ 156 w 243"/>
              <a:gd name="T17" fmla="*/ 106 h 327"/>
              <a:gd name="T18" fmla="*/ 125 w 243"/>
              <a:gd name="T19" fmla="*/ 110 h 327"/>
              <a:gd name="T20" fmla="*/ 132 w 243"/>
              <a:gd name="T21" fmla="*/ 108 h 327"/>
              <a:gd name="T22" fmla="*/ 93 w 243"/>
              <a:gd name="T23" fmla="*/ 129 h 327"/>
              <a:gd name="T24" fmla="*/ 105 w 243"/>
              <a:gd name="T25" fmla="*/ 126 h 327"/>
              <a:gd name="T26" fmla="*/ 95 w 243"/>
              <a:gd name="T27" fmla="*/ 127 h 327"/>
              <a:gd name="T28" fmla="*/ 110 w 243"/>
              <a:gd name="T29" fmla="*/ 112 h 327"/>
              <a:gd name="T30" fmla="*/ 117 w 243"/>
              <a:gd name="T31" fmla="*/ 120 h 327"/>
              <a:gd name="T32" fmla="*/ 129 w 243"/>
              <a:gd name="T33" fmla="*/ 116 h 327"/>
              <a:gd name="T34" fmla="*/ 136 w 243"/>
              <a:gd name="T35" fmla="*/ 123 h 327"/>
              <a:gd name="T36" fmla="*/ 140 w 243"/>
              <a:gd name="T37" fmla="*/ 115 h 327"/>
              <a:gd name="T38" fmla="*/ 158 w 243"/>
              <a:gd name="T39" fmla="*/ 110 h 327"/>
              <a:gd name="T40" fmla="*/ 167 w 243"/>
              <a:gd name="T41" fmla="*/ 163 h 327"/>
              <a:gd name="T42" fmla="*/ 158 w 243"/>
              <a:gd name="T43" fmla="*/ 178 h 327"/>
              <a:gd name="T44" fmla="*/ 150 w 243"/>
              <a:gd name="T45" fmla="*/ 188 h 327"/>
              <a:gd name="T46" fmla="*/ 148 w 243"/>
              <a:gd name="T47" fmla="*/ 201 h 327"/>
              <a:gd name="T48" fmla="*/ 143 w 243"/>
              <a:gd name="T49" fmla="*/ 175 h 327"/>
              <a:gd name="T50" fmla="*/ 130 w 243"/>
              <a:gd name="T51" fmla="*/ 174 h 327"/>
              <a:gd name="T52" fmla="*/ 117 w 243"/>
              <a:gd name="T53" fmla="*/ 168 h 327"/>
              <a:gd name="T54" fmla="*/ 107 w 243"/>
              <a:gd name="T55" fmla="*/ 166 h 327"/>
              <a:gd name="T56" fmla="*/ 112 w 243"/>
              <a:gd name="T57" fmla="*/ 187 h 327"/>
              <a:gd name="T58" fmla="*/ 99 w 243"/>
              <a:gd name="T59" fmla="*/ 212 h 327"/>
              <a:gd name="T60" fmla="*/ 88 w 243"/>
              <a:gd name="T61" fmla="*/ 192 h 327"/>
              <a:gd name="T62" fmla="*/ 72 w 243"/>
              <a:gd name="T63" fmla="*/ 172 h 327"/>
              <a:gd name="T64" fmla="*/ 83 w 243"/>
              <a:gd name="T65" fmla="*/ 152 h 327"/>
              <a:gd name="T66" fmla="*/ 106 w 243"/>
              <a:gd name="T67" fmla="*/ 160 h 327"/>
              <a:gd name="T68" fmla="*/ 98 w 243"/>
              <a:gd name="T69" fmla="*/ 150 h 327"/>
              <a:gd name="T70" fmla="*/ 90 w 243"/>
              <a:gd name="T71" fmla="*/ 145 h 327"/>
              <a:gd name="T72" fmla="*/ 85 w 243"/>
              <a:gd name="T73" fmla="*/ 141 h 327"/>
              <a:gd name="T74" fmla="*/ 82 w 243"/>
              <a:gd name="T75" fmla="*/ 112 h 327"/>
              <a:gd name="T76" fmla="*/ 83 w 243"/>
              <a:gd name="T77" fmla="*/ 135 h 327"/>
              <a:gd name="T78" fmla="*/ 86 w 243"/>
              <a:gd name="T79" fmla="*/ 125 h 327"/>
              <a:gd name="T80" fmla="*/ 80 w 243"/>
              <a:gd name="T81" fmla="*/ 83 h 327"/>
              <a:gd name="T82" fmla="*/ 80 w 243"/>
              <a:gd name="T83" fmla="*/ 98 h 327"/>
              <a:gd name="T84" fmla="*/ 70 w 243"/>
              <a:gd name="T85" fmla="*/ 108 h 327"/>
              <a:gd name="T86" fmla="*/ 55 w 243"/>
              <a:gd name="T87" fmla="*/ 105 h 327"/>
              <a:gd name="T88" fmla="*/ 48 w 243"/>
              <a:gd name="T89" fmla="*/ 130 h 327"/>
              <a:gd name="T90" fmla="*/ 45 w 243"/>
              <a:gd name="T91" fmla="*/ 96 h 327"/>
              <a:gd name="T92" fmla="*/ 45 w 243"/>
              <a:gd name="T93" fmla="*/ 108 h 327"/>
              <a:gd name="T94" fmla="*/ 31 w 243"/>
              <a:gd name="T95" fmla="*/ 114 h 327"/>
              <a:gd name="T96" fmla="*/ 44 w 243"/>
              <a:gd name="T97" fmla="*/ 115 h 327"/>
              <a:gd name="T98" fmla="*/ 43 w 243"/>
              <a:gd name="T99" fmla="*/ 126 h 327"/>
              <a:gd name="T100" fmla="*/ 31 w 243"/>
              <a:gd name="T101" fmla="*/ 142 h 327"/>
              <a:gd name="T102" fmla="*/ 47 w 243"/>
              <a:gd name="T103" fmla="*/ 132 h 327"/>
              <a:gd name="T104" fmla="*/ 31 w 243"/>
              <a:gd name="T105" fmla="*/ 155 h 327"/>
              <a:gd name="T106" fmla="*/ 30 w 243"/>
              <a:gd name="T107" fmla="*/ 164 h 327"/>
              <a:gd name="T108" fmla="*/ 43 w 243"/>
              <a:gd name="T109" fmla="*/ 169 h 327"/>
              <a:gd name="T110" fmla="*/ 54 w 243"/>
              <a:gd name="T111" fmla="*/ 190 h 327"/>
              <a:gd name="T112" fmla="*/ 27 w 243"/>
              <a:gd name="T113" fmla="*/ 171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43" h="327">
                <a:moveTo>
                  <a:pt x="105" y="149"/>
                </a:moveTo>
                <a:cubicBezTo>
                  <a:pt x="106" y="149"/>
                  <a:pt x="109" y="149"/>
                  <a:pt x="109" y="150"/>
                </a:cubicBezTo>
                <a:cubicBezTo>
                  <a:pt x="110" y="150"/>
                  <a:pt x="110" y="151"/>
                  <a:pt x="110" y="151"/>
                </a:cubicBezTo>
                <a:cubicBezTo>
                  <a:pt x="111" y="151"/>
                  <a:pt x="112" y="151"/>
                  <a:pt x="112" y="151"/>
                </a:cubicBezTo>
                <a:cubicBezTo>
                  <a:pt x="112" y="150"/>
                  <a:pt x="112" y="151"/>
                  <a:pt x="112" y="150"/>
                </a:cubicBezTo>
                <a:cubicBezTo>
                  <a:pt x="112" y="149"/>
                  <a:pt x="111" y="148"/>
                  <a:pt x="110" y="146"/>
                </a:cubicBezTo>
                <a:cubicBezTo>
                  <a:pt x="111" y="145"/>
                  <a:pt x="111" y="145"/>
                  <a:pt x="111" y="145"/>
                </a:cubicBezTo>
                <a:cubicBezTo>
                  <a:pt x="111" y="145"/>
                  <a:pt x="110" y="145"/>
                  <a:pt x="109" y="145"/>
                </a:cubicBezTo>
                <a:cubicBezTo>
                  <a:pt x="109" y="146"/>
                  <a:pt x="109" y="146"/>
                  <a:pt x="109" y="146"/>
                </a:cubicBezTo>
                <a:cubicBezTo>
                  <a:pt x="108" y="147"/>
                  <a:pt x="108" y="147"/>
                  <a:pt x="107" y="147"/>
                </a:cubicBezTo>
                <a:cubicBezTo>
                  <a:pt x="107" y="146"/>
                  <a:pt x="107" y="146"/>
                  <a:pt x="107" y="145"/>
                </a:cubicBezTo>
                <a:cubicBezTo>
                  <a:pt x="107" y="145"/>
                  <a:pt x="107" y="145"/>
                  <a:pt x="106" y="144"/>
                </a:cubicBezTo>
                <a:cubicBezTo>
                  <a:pt x="105" y="145"/>
                  <a:pt x="105" y="146"/>
                  <a:pt x="104" y="147"/>
                </a:cubicBezTo>
                <a:cubicBezTo>
                  <a:pt x="104" y="147"/>
                  <a:pt x="104" y="147"/>
                  <a:pt x="104" y="148"/>
                </a:cubicBezTo>
                <a:cubicBezTo>
                  <a:pt x="104" y="149"/>
                  <a:pt x="104" y="149"/>
                  <a:pt x="104" y="150"/>
                </a:cubicBezTo>
                <a:cubicBezTo>
                  <a:pt x="104" y="150"/>
                  <a:pt x="105" y="149"/>
                  <a:pt x="105" y="149"/>
                </a:cubicBezTo>
                <a:close/>
                <a:moveTo>
                  <a:pt x="139" y="22"/>
                </a:moveTo>
                <a:cubicBezTo>
                  <a:pt x="140" y="15"/>
                  <a:pt x="140" y="15"/>
                  <a:pt x="140" y="15"/>
                </a:cubicBezTo>
                <a:cubicBezTo>
                  <a:pt x="149" y="17"/>
                  <a:pt x="149" y="17"/>
                  <a:pt x="149" y="17"/>
                </a:cubicBezTo>
                <a:cubicBezTo>
                  <a:pt x="152" y="6"/>
                  <a:pt x="152" y="6"/>
                  <a:pt x="152" y="6"/>
                </a:cubicBezTo>
                <a:cubicBezTo>
                  <a:pt x="120" y="0"/>
                  <a:pt x="120" y="0"/>
                  <a:pt x="120" y="0"/>
                </a:cubicBezTo>
                <a:cubicBezTo>
                  <a:pt x="118" y="11"/>
                  <a:pt x="118" y="11"/>
                  <a:pt x="118" y="11"/>
                </a:cubicBezTo>
                <a:cubicBezTo>
                  <a:pt x="125" y="12"/>
                  <a:pt x="125" y="12"/>
                  <a:pt x="125" y="12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19" y="44"/>
                  <a:pt x="119" y="44"/>
                  <a:pt x="119" y="44"/>
                </a:cubicBezTo>
                <a:cubicBezTo>
                  <a:pt x="178" y="57"/>
                  <a:pt x="215" y="114"/>
                  <a:pt x="203" y="173"/>
                </a:cubicBezTo>
                <a:cubicBezTo>
                  <a:pt x="191" y="232"/>
                  <a:pt x="133" y="270"/>
                  <a:pt x="74" y="257"/>
                </a:cubicBezTo>
                <a:cubicBezTo>
                  <a:pt x="68" y="283"/>
                  <a:pt x="68" y="283"/>
                  <a:pt x="68" y="283"/>
                </a:cubicBezTo>
                <a:cubicBezTo>
                  <a:pt x="74" y="284"/>
                  <a:pt x="79" y="285"/>
                  <a:pt x="84" y="286"/>
                </a:cubicBezTo>
                <a:cubicBezTo>
                  <a:pt x="84" y="300"/>
                  <a:pt x="84" y="300"/>
                  <a:pt x="84" y="300"/>
                </a:cubicBezTo>
                <a:cubicBezTo>
                  <a:pt x="10" y="300"/>
                  <a:pt x="10" y="300"/>
                  <a:pt x="10" y="300"/>
                </a:cubicBezTo>
                <a:cubicBezTo>
                  <a:pt x="10" y="327"/>
                  <a:pt x="10" y="327"/>
                  <a:pt x="10" y="327"/>
                </a:cubicBezTo>
                <a:cubicBezTo>
                  <a:pt x="174" y="327"/>
                  <a:pt x="174" y="327"/>
                  <a:pt x="174" y="327"/>
                </a:cubicBezTo>
                <a:cubicBezTo>
                  <a:pt x="174" y="300"/>
                  <a:pt x="174" y="300"/>
                  <a:pt x="174" y="300"/>
                </a:cubicBezTo>
                <a:cubicBezTo>
                  <a:pt x="101" y="300"/>
                  <a:pt x="101" y="300"/>
                  <a:pt x="101" y="300"/>
                </a:cubicBezTo>
                <a:cubicBezTo>
                  <a:pt x="101" y="286"/>
                  <a:pt x="101" y="286"/>
                  <a:pt x="101" y="286"/>
                </a:cubicBezTo>
                <a:cubicBezTo>
                  <a:pt x="162" y="284"/>
                  <a:pt x="216" y="241"/>
                  <a:pt x="229" y="179"/>
                </a:cubicBezTo>
                <a:cubicBezTo>
                  <a:pt x="243" y="111"/>
                  <a:pt x="204" y="43"/>
                  <a:pt x="139" y="22"/>
                </a:cubicBezTo>
                <a:close/>
                <a:moveTo>
                  <a:pt x="117" y="154"/>
                </a:moveTo>
                <a:cubicBezTo>
                  <a:pt x="120" y="154"/>
                  <a:pt x="120" y="154"/>
                  <a:pt x="120" y="154"/>
                </a:cubicBezTo>
                <a:cubicBezTo>
                  <a:pt x="120" y="154"/>
                  <a:pt x="120" y="154"/>
                  <a:pt x="120" y="154"/>
                </a:cubicBezTo>
                <a:cubicBezTo>
                  <a:pt x="120" y="154"/>
                  <a:pt x="120" y="153"/>
                  <a:pt x="120" y="153"/>
                </a:cubicBezTo>
                <a:cubicBezTo>
                  <a:pt x="120" y="151"/>
                  <a:pt x="119" y="150"/>
                  <a:pt x="119" y="149"/>
                </a:cubicBezTo>
                <a:cubicBezTo>
                  <a:pt x="119" y="148"/>
                  <a:pt x="121" y="148"/>
                  <a:pt x="121" y="147"/>
                </a:cubicBezTo>
                <a:cubicBezTo>
                  <a:pt x="120" y="146"/>
                  <a:pt x="118" y="147"/>
                  <a:pt x="117" y="148"/>
                </a:cubicBezTo>
                <a:cubicBezTo>
                  <a:pt x="116" y="150"/>
                  <a:pt x="118" y="151"/>
                  <a:pt x="118" y="153"/>
                </a:cubicBezTo>
                <a:cubicBezTo>
                  <a:pt x="118" y="153"/>
                  <a:pt x="117" y="153"/>
                  <a:pt x="117" y="154"/>
                </a:cubicBezTo>
                <a:close/>
                <a:moveTo>
                  <a:pt x="77" y="242"/>
                </a:moveTo>
                <a:cubicBezTo>
                  <a:pt x="84" y="243"/>
                  <a:pt x="90" y="244"/>
                  <a:pt x="96" y="244"/>
                </a:cubicBezTo>
                <a:cubicBezTo>
                  <a:pt x="140" y="244"/>
                  <a:pt x="179" y="213"/>
                  <a:pt x="187" y="170"/>
                </a:cubicBezTo>
                <a:cubicBezTo>
                  <a:pt x="198" y="119"/>
                  <a:pt x="166" y="70"/>
                  <a:pt x="115" y="60"/>
                </a:cubicBezTo>
                <a:cubicBezTo>
                  <a:pt x="109" y="58"/>
                  <a:pt x="103" y="58"/>
                  <a:pt x="96" y="58"/>
                </a:cubicBezTo>
                <a:cubicBezTo>
                  <a:pt x="53" y="58"/>
                  <a:pt x="14" y="89"/>
                  <a:pt x="5" y="132"/>
                </a:cubicBezTo>
                <a:cubicBezTo>
                  <a:pt x="0" y="156"/>
                  <a:pt x="5" y="181"/>
                  <a:pt x="19" y="202"/>
                </a:cubicBezTo>
                <a:cubicBezTo>
                  <a:pt x="32" y="222"/>
                  <a:pt x="53" y="237"/>
                  <a:pt x="77" y="242"/>
                </a:cubicBezTo>
                <a:close/>
                <a:moveTo>
                  <a:pt x="111" y="207"/>
                </a:moveTo>
                <a:cubicBezTo>
                  <a:pt x="110" y="209"/>
                  <a:pt x="109" y="210"/>
                  <a:pt x="109" y="212"/>
                </a:cubicBezTo>
                <a:cubicBezTo>
                  <a:pt x="108" y="212"/>
                  <a:pt x="108" y="214"/>
                  <a:pt x="107" y="214"/>
                </a:cubicBezTo>
                <a:cubicBezTo>
                  <a:pt x="106" y="214"/>
                  <a:pt x="106" y="213"/>
                  <a:pt x="106" y="212"/>
                </a:cubicBezTo>
                <a:cubicBezTo>
                  <a:pt x="106" y="210"/>
                  <a:pt x="107" y="208"/>
                  <a:pt x="107" y="206"/>
                </a:cubicBezTo>
                <a:cubicBezTo>
                  <a:pt x="107" y="205"/>
                  <a:pt x="108" y="204"/>
                  <a:pt x="109" y="204"/>
                </a:cubicBezTo>
                <a:cubicBezTo>
                  <a:pt x="109" y="204"/>
                  <a:pt x="109" y="204"/>
                  <a:pt x="109" y="204"/>
                </a:cubicBezTo>
                <a:cubicBezTo>
                  <a:pt x="110" y="204"/>
                  <a:pt x="109" y="204"/>
                  <a:pt x="110" y="203"/>
                </a:cubicBezTo>
                <a:cubicBezTo>
                  <a:pt x="110" y="203"/>
                  <a:pt x="110" y="201"/>
                  <a:pt x="111" y="201"/>
                </a:cubicBezTo>
                <a:cubicBezTo>
                  <a:pt x="112" y="201"/>
                  <a:pt x="112" y="203"/>
                  <a:pt x="112" y="204"/>
                </a:cubicBezTo>
                <a:cubicBezTo>
                  <a:pt x="112" y="204"/>
                  <a:pt x="111" y="206"/>
                  <a:pt x="111" y="207"/>
                </a:cubicBezTo>
                <a:close/>
                <a:moveTo>
                  <a:pt x="135" y="189"/>
                </a:moveTo>
                <a:cubicBezTo>
                  <a:pt x="135" y="190"/>
                  <a:pt x="134" y="189"/>
                  <a:pt x="134" y="189"/>
                </a:cubicBezTo>
                <a:cubicBezTo>
                  <a:pt x="133" y="189"/>
                  <a:pt x="134" y="188"/>
                  <a:pt x="134" y="187"/>
                </a:cubicBezTo>
                <a:cubicBezTo>
                  <a:pt x="134" y="187"/>
                  <a:pt x="134" y="186"/>
                  <a:pt x="134" y="186"/>
                </a:cubicBezTo>
                <a:cubicBezTo>
                  <a:pt x="135" y="187"/>
                  <a:pt x="136" y="187"/>
                  <a:pt x="135" y="189"/>
                </a:cubicBezTo>
                <a:close/>
                <a:moveTo>
                  <a:pt x="152" y="199"/>
                </a:moveTo>
                <a:cubicBezTo>
                  <a:pt x="152" y="198"/>
                  <a:pt x="152" y="196"/>
                  <a:pt x="153" y="196"/>
                </a:cubicBezTo>
                <a:cubicBezTo>
                  <a:pt x="153" y="196"/>
                  <a:pt x="153" y="196"/>
                  <a:pt x="154" y="196"/>
                </a:cubicBezTo>
                <a:cubicBezTo>
                  <a:pt x="154" y="196"/>
                  <a:pt x="155" y="195"/>
                  <a:pt x="156" y="195"/>
                </a:cubicBezTo>
                <a:cubicBezTo>
                  <a:pt x="155" y="196"/>
                  <a:pt x="153" y="197"/>
                  <a:pt x="152" y="199"/>
                </a:cubicBezTo>
                <a:close/>
                <a:moveTo>
                  <a:pt x="154" y="181"/>
                </a:moveTo>
                <a:cubicBezTo>
                  <a:pt x="154" y="180"/>
                  <a:pt x="155" y="180"/>
                  <a:pt x="156" y="180"/>
                </a:cubicBezTo>
                <a:cubicBezTo>
                  <a:pt x="156" y="181"/>
                  <a:pt x="155" y="182"/>
                  <a:pt x="154" y="181"/>
                </a:cubicBezTo>
                <a:close/>
                <a:moveTo>
                  <a:pt x="161" y="186"/>
                </a:moveTo>
                <a:cubicBezTo>
                  <a:pt x="161" y="186"/>
                  <a:pt x="161" y="185"/>
                  <a:pt x="161" y="185"/>
                </a:cubicBezTo>
                <a:cubicBezTo>
                  <a:pt x="161" y="184"/>
                  <a:pt x="162" y="184"/>
                  <a:pt x="162" y="183"/>
                </a:cubicBezTo>
                <a:cubicBezTo>
                  <a:pt x="162" y="182"/>
                  <a:pt x="162" y="182"/>
                  <a:pt x="163" y="182"/>
                </a:cubicBezTo>
                <a:cubicBezTo>
                  <a:pt x="163" y="182"/>
                  <a:pt x="163" y="182"/>
                  <a:pt x="163" y="182"/>
                </a:cubicBezTo>
                <a:cubicBezTo>
                  <a:pt x="163" y="184"/>
                  <a:pt x="162" y="185"/>
                  <a:pt x="161" y="186"/>
                </a:cubicBezTo>
                <a:close/>
                <a:moveTo>
                  <a:pt x="163" y="179"/>
                </a:moveTo>
                <a:cubicBezTo>
                  <a:pt x="163" y="179"/>
                  <a:pt x="162" y="179"/>
                  <a:pt x="162" y="178"/>
                </a:cubicBezTo>
                <a:cubicBezTo>
                  <a:pt x="162" y="177"/>
                  <a:pt x="163" y="176"/>
                  <a:pt x="164" y="176"/>
                </a:cubicBezTo>
                <a:cubicBezTo>
                  <a:pt x="164" y="178"/>
                  <a:pt x="163" y="178"/>
                  <a:pt x="163" y="179"/>
                </a:cubicBezTo>
                <a:close/>
                <a:moveTo>
                  <a:pt x="156" y="106"/>
                </a:moveTo>
                <a:cubicBezTo>
                  <a:pt x="155" y="106"/>
                  <a:pt x="155" y="106"/>
                  <a:pt x="155" y="106"/>
                </a:cubicBezTo>
                <a:cubicBezTo>
                  <a:pt x="154" y="105"/>
                  <a:pt x="154" y="104"/>
                  <a:pt x="153" y="103"/>
                </a:cubicBezTo>
                <a:cubicBezTo>
                  <a:pt x="153" y="103"/>
                  <a:pt x="153" y="103"/>
                  <a:pt x="154" y="103"/>
                </a:cubicBezTo>
                <a:cubicBezTo>
                  <a:pt x="154" y="104"/>
                  <a:pt x="155" y="105"/>
                  <a:pt x="156" y="106"/>
                </a:cubicBezTo>
                <a:close/>
                <a:moveTo>
                  <a:pt x="152" y="102"/>
                </a:moveTo>
                <a:cubicBezTo>
                  <a:pt x="153" y="102"/>
                  <a:pt x="153" y="102"/>
                  <a:pt x="153" y="103"/>
                </a:cubicBezTo>
                <a:cubicBezTo>
                  <a:pt x="153" y="103"/>
                  <a:pt x="152" y="103"/>
                  <a:pt x="152" y="103"/>
                </a:cubicBezTo>
                <a:cubicBezTo>
                  <a:pt x="152" y="102"/>
                  <a:pt x="152" y="102"/>
                  <a:pt x="152" y="102"/>
                </a:cubicBezTo>
                <a:close/>
                <a:moveTo>
                  <a:pt x="125" y="111"/>
                </a:moveTo>
                <a:cubicBezTo>
                  <a:pt x="125" y="111"/>
                  <a:pt x="125" y="111"/>
                  <a:pt x="125" y="110"/>
                </a:cubicBezTo>
                <a:cubicBezTo>
                  <a:pt x="125" y="110"/>
                  <a:pt x="126" y="109"/>
                  <a:pt x="126" y="109"/>
                </a:cubicBezTo>
                <a:cubicBezTo>
                  <a:pt x="126" y="109"/>
                  <a:pt x="126" y="108"/>
                  <a:pt x="126" y="108"/>
                </a:cubicBezTo>
                <a:cubicBezTo>
                  <a:pt x="126" y="108"/>
                  <a:pt x="127" y="108"/>
                  <a:pt x="127" y="108"/>
                </a:cubicBezTo>
                <a:cubicBezTo>
                  <a:pt x="128" y="107"/>
                  <a:pt x="128" y="107"/>
                  <a:pt x="128" y="106"/>
                </a:cubicBezTo>
                <a:cubicBezTo>
                  <a:pt x="129" y="106"/>
                  <a:pt x="129" y="107"/>
                  <a:pt x="130" y="106"/>
                </a:cubicBezTo>
                <a:cubicBezTo>
                  <a:pt x="131" y="106"/>
                  <a:pt x="132" y="106"/>
                  <a:pt x="133" y="106"/>
                </a:cubicBezTo>
                <a:cubicBezTo>
                  <a:pt x="133" y="106"/>
                  <a:pt x="133" y="106"/>
                  <a:pt x="134" y="106"/>
                </a:cubicBezTo>
                <a:cubicBezTo>
                  <a:pt x="135" y="105"/>
                  <a:pt x="136" y="104"/>
                  <a:pt x="137" y="105"/>
                </a:cubicBezTo>
                <a:cubicBezTo>
                  <a:pt x="137" y="106"/>
                  <a:pt x="137" y="106"/>
                  <a:pt x="137" y="107"/>
                </a:cubicBezTo>
                <a:cubicBezTo>
                  <a:pt x="135" y="108"/>
                  <a:pt x="134" y="107"/>
                  <a:pt x="132" y="108"/>
                </a:cubicBezTo>
                <a:cubicBezTo>
                  <a:pt x="132" y="108"/>
                  <a:pt x="132" y="108"/>
                  <a:pt x="132" y="108"/>
                </a:cubicBezTo>
                <a:cubicBezTo>
                  <a:pt x="131" y="109"/>
                  <a:pt x="130" y="109"/>
                  <a:pt x="129" y="110"/>
                </a:cubicBezTo>
                <a:cubicBezTo>
                  <a:pt x="128" y="110"/>
                  <a:pt x="126" y="112"/>
                  <a:pt x="127" y="114"/>
                </a:cubicBezTo>
                <a:cubicBezTo>
                  <a:pt x="127" y="114"/>
                  <a:pt x="127" y="114"/>
                  <a:pt x="127" y="114"/>
                </a:cubicBezTo>
                <a:cubicBezTo>
                  <a:pt x="127" y="116"/>
                  <a:pt x="126" y="115"/>
                  <a:pt x="125" y="115"/>
                </a:cubicBezTo>
                <a:cubicBezTo>
                  <a:pt x="125" y="114"/>
                  <a:pt x="125" y="114"/>
                  <a:pt x="125" y="114"/>
                </a:cubicBezTo>
                <a:cubicBezTo>
                  <a:pt x="124" y="113"/>
                  <a:pt x="124" y="113"/>
                  <a:pt x="124" y="112"/>
                </a:cubicBezTo>
                <a:cubicBezTo>
                  <a:pt x="124" y="112"/>
                  <a:pt x="124" y="112"/>
                  <a:pt x="125" y="111"/>
                </a:cubicBezTo>
                <a:close/>
                <a:moveTo>
                  <a:pt x="92" y="133"/>
                </a:moveTo>
                <a:cubicBezTo>
                  <a:pt x="94" y="134"/>
                  <a:pt x="93" y="130"/>
                  <a:pt x="93" y="129"/>
                </a:cubicBezTo>
                <a:cubicBezTo>
                  <a:pt x="94" y="128"/>
                  <a:pt x="95" y="128"/>
                  <a:pt x="95" y="128"/>
                </a:cubicBezTo>
                <a:cubicBezTo>
                  <a:pt x="96" y="129"/>
                  <a:pt x="96" y="131"/>
                  <a:pt x="97" y="132"/>
                </a:cubicBezTo>
                <a:cubicBezTo>
                  <a:pt x="98" y="132"/>
                  <a:pt x="100" y="133"/>
                  <a:pt x="101" y="132"/>
                </a:cubicBezTo>
                <a:cubicBezTo>
                  <a:pt x="101" y="131"/>
                  <a:pt x="101" y="130"/>
                  <a:pt x="102" y="130"/>
                </a:cubicBezTo>
                <a:cubicBezTo>
                  <a:pt x="102" y="130"/>
                  <a:pt x="103" y="130"/>
                  <a:pt x="103" y="129"/>
                </a:cubicBezTo>
                <a:cubicBezTo>
                  <a:pt x="103" y="129"/>
                  <a:pt x="103" y="128"/>
                  <a:pt x="103" y="128"/>
                </a:cubicBezTo>
                <a:cubicBezTo>
                  <a:pt x="103" y="127"/>
                  <a:pt x="105" y="127"/>
                  <a:pt x="106" y="127"/>
                </a:cubicBezTo>
                <a:cubicBezTo>
                  <a:pt x="106" y="127"/>
                  <a:pt x="106" y="127"/>
                  <a:pt x="106" y="127"/>
                </a:cubicBezTo>
                <a:cubicBezTo>
                  <a:pt x="106" y="126"/>
                  <a:pt x="105" y="127"/>
                  <a:pt x="105" y="127"/>
                </a:cubicBezTo>
                <a:cubicBezTo>
                  <a:pt x="105" y="127"/>
                  <a:pt x="105" y="126"/>
                  <a:pt x="105" y="126"/>
                </a:cubicBezTo>
                <a:cubicBezTo>
                  <a:pt x="105" y="126"/>
                  <a:pt x="104" y="127"/>
                  <a:pt x="103" y="126"/>
                </a:cubicBezTo>
                <a:cubicBezTo>
                  <a:pt x="102" y="126"/>
                  <a:pt x="102" y="125"/>
                  <a:pt x="102" y="125"/>
                </a:cubicBezTo>
                <a:cubicBezTo>
                  <a:pt x="102" y="122"/>
                  <a:pt x="103" y="121"/>
                  <a:pt x="105" y="119"/>
                </a:cubicBezTo>
                <a:cubicBezTo>
                  <a:pt x="105" y="119"/>
                  <a:pt x="105" y="119"/>
                  <a:pt x="105" y="119"/>
                </a:cubicBezTo>
                <a:cubicBezTo>
                  <a:pt x="104" y="118"/>
                  <a:pt x="103" y="119"/>
                  <a:pt x="103" y="119"/>
                </a:cubicBezTo>
                <a:cubicBezTo>
                  <a:pt x="102" y="122"/>
                  <a:pt x="99" y="121"/>
                  <a:pt x="99" y="124"/>
                </a:cubicBezTo>
                <a:cubicBezTo>
                  <a:pt x="99" y="125"/>
                  <a:pt x="100" y="125"/>
                  <a:pt x="100" y="126"/>
                </a:cubicBezTo>
                <a:cubicBezTo>
                  <a:pt x="99" y="127"/>
                  <a:pt x="99" y="128"/>
                  <a:pt x="98" y="129"/>
                </a:cubicBezTo>
                <a:cubicBezTo>
                  <a:pt x="97" y="129"/>
                  <a:pt x="97" y="128"/>
                  <a:pt x="97" y="127"/>
                </a:cubicBezTo>
                <a:cubicBezTo>
                  <a:pt x="96" y="127"/>
                  <a:pt x="96" y="127"/>
                  <a:pt x="95" y="127"/>
                </a:cubicBezTo>
                <a:cubicBezTo>
                  <a:pt x="95" y="127"/>
                  <a:pt x="94" y="128"/>
                  <a:pt x="93" y="128"/>
                </a:cubicBezTo>
                <a:cubicBezTo>
                  <a:pt x="93" y="127"/>
                  <a:pt x="93" y="127"/>
                  <a:pt x="93" y="127"/>
                </a:cubicBezTo>
                <a:cubicBezTo>
                  <a:pt x="93" y="127"/>
                  <a:pt x="92" y="127"/>
                  <a:pt x="92" y="126"/>
                </a:cubicBezTo>
                <a:cubicBezTo>
                  <a:pt x="92" y="125"/>
                  <a:pt x="92" y="123"/>
                  <a:pt x="92" y="122"/>
                </a:cubicBezTo>
                <a:cubicBezTo>
                  <a:pt x="94" y="121"/>
                  <a:pt x="95" y="120"/>
                  <a:pt x="96" y="118"/>
                </a:cubicBezTo>
                <a:cubicBezTo>
                  <a:pt x="96" y="116"/>
                  <a:pt x="98" y="115"/>
                  <a:pt x="99" y="114"/>
                </a:cubicBezTo>
                <a:cubicBezTo>
                  <a:pt x="100" y="113"/>
                  <a:pt x="102" y="113"/>
                  <a:pt x="103" y="111"/>
                </a:cubicBezTo>
                <a:cubicBezTo>
                  <a:pt x="104" y="111"/>
                  <a:pt x="104" y="112"/>
                  <a:pt x="104" y="112"/>
                </a:cubicBezTo>
                <a:cubicBezTo>
                  <a:pt x="105" y="111"/>
                  <a:pt x="107" y="112"/>
                  <a:pt x="108" y="111"/>
                </a:cubicBezTo>
                <a:cubicBezTo>
                  <a:pt x="108" y="112"/>
                  <a:pt x="109" y="112"/>
                  <a:pt x="110" y="112"/>
                </a:cubicBezTo>
                <a:cubicBezTo>
                  <a:pt x="110" y="112"/>
                  <a:pt x="110" y="112"/>
                  <a:pt x="110" y="113"/>
                </a:cubicBezTo>
                <a:cubicBezTo>
                  <a:pt x="111" y="113"/>
                  <a:pt x="111" y="113"/>
                  <a:pt x="111" y="113"/>
                </a:cubicBezTo>
                <a:cubicBezTo>
                  <a:pt x="113" y="114"/>
                  <a:pt x="114" y="115"/>
                  <a:pt x="115" y="117"/>
                </a:cubicBezTo>
                <a:cubicBezTo>
                  <a:pt x="115" y="117"/>
                  <a:pt x="116" y="117"/>
                  <a:pt x="116" y="118"/>
                </a:cubicBezTo>
                <a:cubicBezTo>
                  <a:pt x="115" y="120"/>
                  <a:pt x="113" y="120"/>
                  <a:pt x="111" y="119"/>
                </a:cubicBezTo>
                <a:cubicBezTo>
                  <a:pt x="111" y="120"/>
                  <a:pt x="112" y="120"/>
                  <a:pt x="112" y="121"/>
                </a:cubicBezTo>
                <a:cubicBezTo>
                  <a:pt x="112" y="122"/>
                  <a:pt x="112" y="122"/>
                  <a:pt x="113" y="123"/>
                </a:cubicBezTo>
                <a:cubicBezTo>
                  <a:pt x="113" y="123"/>
                  <a:pt x="113" y="122"/>
                  <a:pt x="113" y="122"/>
                </a:cubicBezTo>
                <a:cubicBezTo>
                  <a:pt x="114" y="122"/>
                  <a:pt x="114" y="122"/>
                  <a:pt x="114" y="122"/>
                </a:cubicBezTo>
                <a:cubicBezTo>
                  <a:pt x="115" y="121"/>
                  <a:pt x="116" y="120"/>
                  <a:pt x="117" y="120"/>
                </a:cubicBezTo>
                <a:cubicBezTo>
                  <a:pt x="118" y="119"/>
                  <a:pt x="118" y="118"/>
                  <a:pt x="118" y="117"/>
                </a:cubicBezTo>
                <a:cubicBezTo>
                  <a:pt x="119" y="116"/>
                  <a:pt x="119" y="117"/>
                  <a:pt x="120" y="118"/>
                </a:cubicBezTo>
                <a:cubicBezTo>
                  <a:pt x="120" y="119"/>
                  <a:pt x="119" y="119"/>
                  <a:pt x="119" y="119"/>
                </a:cubicBezTo>
                <a:cubicBezTo>
                  <a:pt x="120" y="120"/>
                  <a:pt x="120" y="119"/>
                  <a:pt x="121" y="119"/>
                </a:cubicBezTo>
                <a:cubicBezTo>
                  <a:pt x="121" y="119"/>
                  <a:pt x="122" y="119"/>
                  <a:pt x="122" y="118"/>
                </a:cubicBezTo>
                <a:cubicBezTo>
                  <a:pt x="123" y="118"/>
                  <a:pt x="123" y="118"/>
                  <a:pt x="124" y="118"/>
                </a:cubicBezTo>
                <a:cubicBezTo>
                  <a:pt x="125" y="118"/>
                  <a:pt x="125" y="118"/>
                  <a:pt x="126" y="118"/>
                </a:cubicBezTo>
                <a:cubicBezTo>
                  <a:pt x="126" y="118"/>
                  <a:pt x="127" y="119"/>
                  <a:pt x="128" y="118"/>
                </a:cubicBezTo>
                <a:cubicBezTo>
                  <a:pt x="128" y="118"/>
                  <a:pt x="129" y="118"/>
                  <a:pt x="129" y="118"/>
                </a:cubicBezTo>
                <a:cubicBezTo>
                  <a:pt x="130" y="117"/>
                  <a:pt x="128" y="117"/>
                  <a:pt x="129" y="116"/>
                </a:cubicBezTo>
                <a:cubicBezTo>
                  <a:pt x="130" y="116"/>
                  <a:pt x="130" y="117"/>
                  <a:pt x="131" y="118"/>
                </a:cubicBezTo>
                <a:cubicBezTo>
                  <a:pt x="132" y="118"/>
                  <a:pt x="132" y="118"/>
                  <a:pt x="133" y="118"/>
                </a:cubicBezTo>
                <a:cubicBezTo>
                  <a:pt x="133" y="119"/>
                  <a:pt x="134" y="119"/>
                  <a:pt x="134" y="120"/>
                </a:cubicBezTo>
                <a:cubicBezTo>
                  <a:pt x="135" y="118"/>
                  <a:pt x="134" y="116"/>
                  <a:pt x="134" y="115"/>
                </a:cubicBezTo>
                <a:cubicBezTo>
                  <a:pt x="135" y="115"/>
                  <a:pt x="135" y="114"/>
                  <a:pt x="135" y="114"/>
                </a:cubicBezTo>
                <a:cubicBezTo>
                  <a:pt x="135" y="113"/>
                  <a:pt x="137" y="112"/>
                  <a:pt x="137" y="113"/>
                </a:cubicBezTo>
                <a:cubicBezTo>
                  <a:pt x="138" y="113"/>
                  <a:pt x="138" y="114"/>
                  <a:pt x="138" y="114"/>
                </a:cubicBezTo>
                <a:cubicBezTo>
                  <a:pt x="138" y="116"/>
                  <a:pt x="137" y="116"/>
                  <a:pt x="137" y="117"/>
                </a:cubicBezTo>
                <a:cubicBezTo>
                  <a:pt x="137" y="118"/>
                  <a:pt x="137" y="119"/>
                  <a:pt x="138" y="120"/>
                </a:cubicBezTo>
                <a:cubicBezTo>
                  <a:pt x="137" y="121"/>
                  <a:pt x="137" y="122"/>
                  <a:pt x="136" y="123"/>
                </a:cubicBezTo>
                <a:cubicBezTo>
                  <a:pt x="137" y="123"/>
                  <a:pt x="137" y="122"/>
                  <a:pt x="138" y="122"/>
                </a:cubicBezTo>
                <a:cubicBezTo>
                  <a:pt x="138" y="122"/>
                  <a:pt x="138" y="121"/>
                  <a:pt x="138" y="121"/>
                </a:cubicBezTo>
                <a:cubicBezTo>
                  <a:pt x="139" y="120"/>
                  <a:pt x="139" y="120"/>
                  <a:pt x="140" y="120"/>
                </a:cubicBezTo>
                <a:cubicBezTo>
                  <a:pt x="140" y="120"/>
                  <a:pt x="139" y="120"/>
                  <a:pt x="139" y="120"/>
                </a:cubicBezTo>
                <a:cubicBezTo>
                  <a:pt x="138" y="119"/>
                  <a:pt x="139" y="118"/>
                  <a:pt x="138" y="117"/>
                </a:cubicBezTo>
                <a:cubicBezTo>
                  <a:pt x="138" y="117"/>
                  <a:pt x="139" y="116"/>
                  <a:pt x="139" y="115"/>
                </a:cubicBezTo>
                <a:cubicBezTo>
                  <a:pt x="139" y="115"/>
                  <a:pt x="139" y="115"/>
                  <a:pt x="140" y="115"/>
                </a:cubicBezTo>
                <a:cubicBezTo>
                  <a:pt x="140" y="115"/>
                  <a:pt x="140" y="116"/>
                  <a:pt x="140" y="116"/>
                </a:cubicBezTo>
                <a:cubicBezTo>
                  <a:pt x="140" y="117"/>
                  <a:pt x="140" y="117"/>
                  <a:pt x="141" y="117"/>
                </a:cubicBezTo>
                <a:cubicBezTo>
                  <a:pt x="141" y="116"/>
                  <a:pt x="140" y="116"/>
                  <a:pt x="140" y="115"/>
                </a:cubicBezTo>
                <a:cubicBezTo>
                  <a:pt x="141" y="114"/>
                  <a:pt x="143" y="115"/>
                  <a:pt x="144" y="116"/>
                </a:cubicBezTo>
                <a:cubicBezTo>
                  <a:pt x="144" y="117"/>
                  <a:pt x="144" y="117"/>
                  <a:pt x="144" y="118"/>
                </a:cubicBezTo>
                <a:cubicBezTo>
                  <a:pt x="145" y="117"/>
                  <a:pt x="144" y="115"/>
                  <a:pt x="143" y="115"/>
                </a:cubicBezTo>
                <a:cubicBezTo>
                  <a:pt x="143" y="114"/>
                  <a:pt x="143" y="114"/>
                  <a:pt x="143" y="114"/>
                </a:cubicBezTo>
                <a:cubicBezTo>
                  <a:pt x="144" y="113"/>
                  <a:pt x="146" y="114"/>
                  <a:pt x="148" y="113"/>
                </a:cubicBezTo>
                <a:cubicBezTo>
                  <a:pt x="148" y="113"/>
                  <a:pt x="147" y="112"/>
                  <a:pt x="148" y="112"/>
                </a:cubicBezTo>
                <a:cubicBezTo>
                  <a:pt x="148" y="111"/>
                  <a:pt x="150" y="111"/>
                  <a:pt x="152" y="111"/>
                </a:cubicBezTo>
                <a:cubicBezTo>
                  <a:pt x="152" y="111"/>
                  <a:pt x="153" y="110"/>
                  <a:pt x="153" y="110"/>
                </a:cubicBezTo>
                <a:cubicBezTo>
                  <a:pt x="154" y="111"/>
                  <a:pt x="156" y="111"/>
                  <a:pt x="157" y="110"/>
                </a:cubicBezTo>
                <a:cubicBezTo>
                  <a:pt x="158" y="110"/>
                  <a:pt x="157" y="110"/>
                  <a:pt x="158" y="110"/>
                </a:cubicBezTo>
                <a:cubicBezTo>
                  <a:pt x="158" y="109"/>
                  <a:pt x="158" y="109"/>
                  <a:pt x="158" y="109"/>
                </a:cubicBezTo>
                <a:cubicBezTo>
                  <a:pt x="168" y="125"/>
                  <a:pt x="173" y="144"/>
                  <a:pt x="169" y="163"/>
                </a:cubicBezTo>
                <a:cubicBezTo>
                  <a:pt x="169" y="163"/>
                  <a:pt x="169" y="164"/>
                  <a:pt x="169" y="164"/>
                </a:cubicBezTo>
                <a:cubicBezTo>
                  <a:pt x="169" y="164"/>
                  <a:pt x="169" y="164"/>
                  <a:pt x="169" y="164"/>
                </a:cubicBezTo>
                <a:cubicBezTo>
                  <a:pt x="169" y="165"/>
                  <a:pt x="169" y="165"/>
                  <a:pt x="169" y="165"/>
                </a:cubicBezTo>
                <a:cubicBezTo>
                  <a:pt x="169" y="165"/>
                  <a:pt x="169" y="165"/>
                  <a:pt x="169" y="165"/>
                </a:cubicBezTo>
                <a:cubicBezTo>
                  <a:pt x="169" y="166"/>
                  <a:pt x="168" y="167"/>
                  <a:pt x="168" y="169"/>
                </a:cubicBezTo>
                <a:cubicBezTo>
                  <a:pt x="167" y="168"/>
                  <a:pt x="167" y="168"/>
                  <a:pt x="167" y="166"/>
                </a:cubicBezTo>
                <a:cubicBezTo>
                  <a:pt x="167" y="165"/>
                  <a:pt x="167" y="165"/>
                  <a:pt x="167" y="164"/>
                </a:cubicBezTo>
                <a:cubicBezTo>
                  <a:pt x="167" y="164"/>
                  <a:pt x="167" y="164"/>
                  <a:pt x="167" y="163"/>
                </a:cubicBezTo>
                <a:cubicBezTo>
                  <a:pt x="166" y="163"/>
                  <a:pt x="166" y="163"/>
                  <a:pt x="165" y="163"/>
                </a:cubicBezTo>
                <a:cubicBezTo>
                  <a:pt x="165" y="163"/>
                  <a:pt x="165" y="162"/>
                  <a:pt x="165" y="162"/>
                </a:cubicBezTo>
                <a:cubicBezTo>
                  <a:pt x="164" y="162"/>
                  <a:pt x="163" y="162"/>
                  <a:pt x="163" y="163"/>
                </a:cubicBezTo>
                <a:cubicBezTo>
                  <a:pt x="163" y="163"/>
                  <a:pt x="163" y="164"/>
                  <a:pt x="163" y="164"/>
                </a:cubicBezTo>
                <a:cubicBezTo>
                  <a:pt x="164" y="164"/>
                  <a:pt x="165" y="164"/>
                  <a:pt x="165" y="165"/>
                </a:cubicBezTo>
                <a:cubicBezTo>
                  <a:pt x="165" y="166"/>
                  <a:pt x="164" y="166"/>
                  <a:pt x="163" y="167"/>
                </a:cubicBezTo>
                <a:cubicBezTo>
                  <a:pt x="163" y="169"/>
                  <a:pt x="164" y="169"/>
                  <a:pt x="164" y="171"/>
                </a:cubicBezTo>
                <a:cubicBezTo>
                  <a:pt x="164" y="171"/>
                  <a:pt x="164" y="171"/>
                  <a:pt x="164" y="172"/>
                </a:cubicBezTo>
                <a:cubicBezTo>
                  <a:pt x="164" y="174"/>
                  <a:pt x="162" y="174"/>
                  <a:pt x="162" y="176"/>
                </a:cubicBezTo>
                <a:cubicBezTo>
                  <a:pt x="161" y="177"/>
                  <a:pt x="159" y="178"/>
                  <a:pt x="158" y="178"/>
                </a:cubicBezTo>
                <a:cubicBezTo>
                  <a:pt x="158" y="178"/>
                  <a:pt x="158" y="178"/>
                  <a:pt x="157" y="178"/>
                </a:cubicBezTo>
                <a:cubicBezTo>
                  <a:pt x="157" y="179"/>
                  <a:pt x="156" y="179"/>
                  <a:pt x="155" y="179"/>
                </a:cubicBezTo>
                <a:cubicBezTo>
                  <a:pt x="155" y="179"/>
                  <a:pt x="155" y="179"/>
                  <a:pt x="155" y="179"/>
                </a:cubicBezTo>
                <a:cubicBezTo>
                  <a:pt x="154" y="179"/>
                  <a:pt x="154" y="179"/>
                  <a:pt x="153" y="179"/>
                </a:cubicBezTo>
                <a:cubicBezTo>
                  <a:pt x="153" y="180"/>
                  <a:pt x="153" y="181"/>
                  <a:pt x="153" y="182"/>
                </a:cubicBezTo>
                <a:cubicBezTo>
                  <a:pt x="153" y="183"/>
                  <a:pt x="154" y="183"/>
                  <a:pt x="154" y="183"/>
                </a:cubicBezTo>
                <a:cubicBezTo>
                  <a:pt x="154" y="185"/>
                  <a:pt x="154" y="186"/>
                  <a:pt x="154" y="187"/>
                </a:cubicBezTo>
                <a:cubicBezTo>
                  <a:pt x="154" y="188"/>
                  <a:pt x="153" y="188"/>
                  <a:pt x="152" y="189"/>
                </a:cubicBezTo>
                <a:cubicBezTo>
                  <a:pt x="151" y="188"/>
                  <a:pt x="151" y="189"/>
                  <a:pt x="151" y="190"/>
                </a:cubicBezTo>
                <a:cubicBezTo>
                  <a:pt x="150" y="189"/>
                  <a:pt x="150" y="189"/>
                  <a:pt x="150" y="188"/>
                </a:cubicBezTo>
                <a:cubicBezTo>
                  <a:pt x="150" y="187"/>
                  <a:pt x="149" y="186"/>
                  <a:pt x="148" y="186"/>
                </a:cubicBezTo>
                <a:cubicBezTo>
                  <a:pt x="147" y="187"/>
                  <a:pt x="147" y="189"/>
                  <a:pt x="148" y="190"/>
                </a:cubicBezTo>
                <a:cubicBezTo>
                  <a:pt x="148" y="191"/>
                  <a:pt x="149" y="191"/>
                  <a:pt x="149" y="191"/>
                </a:cubicBezTo>
                <a:cubicBezTo>
                  <a:pt x="149" y="192"/>
                  <a:pt x="150" y="194"/>
                  <a:pt x="150" y="196"/>
                </a:cubicBezTo>
                <a:cubicBezTo>
                  <a:pt x="149" y="197"/>
                  <a:pt x="148" y="195"/>
                  <a:pt x="148" y="195"/>
                </a:cubicBezTo>
                <a:cubicBezTo>
                  <a:pt x="148" y="196"/>
                  <a:pt x="149" y="198"/>
                  <a:pt x="149" y="199"/>
                </a:cubicBezTo>
                <a:cubicBezTo>
                  <a:pt x="150" y="200"/>
                  <a:pt x="150" y="199"/>
                  <a:pt x="150" y="199"/>
                </a:cubicBezTo>
                <a:cubicBezTo>
                  <a:pt x="150" y="200"/>
                  <a:pt x="150" y="200"/>
                  <a:pt x="150" y="201"/>
                </a:cubicBezTo>
                <a:cubicBezTo>
                  <a:pt x="150" y="201"/>
                  <a:pt x="149" y="202"/>
                  <a:pt x="149" y="202"/>
                </a:cubicBezTo>
                <a:cubicBezTo>
                  <a:pt x="149" y="202"/>
                  <a:pt x="148" y="201"/>
                  <a:pt x="148" y="201"/>
                </a:cubicBezTo>
                <a:cubicBezTo>
                  <a:pt x="147" y="200"/>
                  <a:pt x="146" y="199"/>
                  <a:pt x="146" y="198"/>
                </a:cubicBezTo>
                <a:cubicBezTo>
                  <a:pt x="145" y="197"/>
                  <a:pt x="145" y="197"/>
                  <a:pt x="145" y="196"/>
                </a:cubicBezTo>
                <a:cubicBezTo>
                  <a:pt x="145" y="196"/>
                  <a:pt x="145" y="195"/>
                  <a:pt x="145" y="195"/>
                </a:cubicBezTo>
                <a:cubicBezTo>
                  <a:pt x="144" y="194"/>
                  <a:pt x="144" y="193"/>
                  <a:pt x="144" y="192"/>
                </a:cubicBezTo>
                <a:cubicBezTo>
                  <a:pt x="145" y="191"/>
                  <a:pt x="145" y="192"/>
                  <a:pt x="145" y="193"/>
                </a:cubicBezTo>
                <a:cubicBezTo>
                  <a:pt x="146" y="193"/>
                  <a:pt x="146" y="194"/>
                  <a:pt x="147" y="194"/>
                </a:cubicBezTo>
                <a:cubicBezTo>
                  <a:pt x="147" y="192"/>
                  <a:pt x="146" y="189"/>
                  <a:pt x="146" y="188"/>
                </a:cubicBezTo>
                <a:cubicBezTo>
                  <a:pt x="147" y="186"/>
                  <a:pt x="146" y="183"/>
                  <a:pt x="146" y="182"/>
                </a:cubicBezTo>
                <a:cubicBezTo>
                  <a:pt x="145" y="182"/>
                  <a:pt x="144" y="182"/>
                  <a:pt x="144" y="181"/>
                </a:cubicBezTo>
                <a:cubicBezTo>
                  <a:pt x="145" y="179"/>
                  <a:pt x="143" y="177"/>
                  <a:pt x="143" y="175"/>
                </a:cubicBezTo>
                <a:cubicBezTo>
                  <a:pt x="142" y="176"/>
                  <a:pt x="141" y="176"/>
                  <a:pt x="140" y="176"/>
                </a:cubicBezTo>
                <a:cubicBezTo>
                  <a:pt x="139" y="178"/>
                  <a:pt x="137" y="179"/>
                  <a:pt x="135" y="181"/>
                </a:cubicBezTo>
                <a:cubicBezTo>
                  <a:pt x="135" y="183"/>
                  <a:pt x="134" y="184"/>
                  <a:pt x="134" y="186"/>
                </a:cubicBezTo>
                <a:cubicBezTo>
                  <a:pt x="133" y="186"/>
                  <a:pt x="133" y="187"/>
                  <a:pt x="132" y="187"/>
                </a:cubicBezTo>
                <a:cubicBezTo>
                  <a:pt x="132" y="187"/>
                  <a:pt x="132" y="186"/>
                  <a:pt x="132" y="186"/>
                </a:cubicBezTo>
                <a:cubicBezTo>
                  <a:pt x="131" y="184"/>
                  <a:pt x="131" y="183"/>
                  <a:pt x="130" y="180"/>
                </a:cubicBezTo>
                <a:cubicBezTo>
                  <a:pt x="131" y="179"/>
                  <a:pt x="130" y="179"/>
                  <a:pt x="130" y="178"/>
                </a:cubicBezTo>
                <a:cubicBezTo>
                  <a:pt x="130" y="177"/>
                  <a:pt x="131" y="176"/>
                  <a:pt x="131" y="175"/>
                </a:cubicBezTo>
                <a:cubicBezTo>
                  <a:pt x="131" y="175"/>
                  <a:pt x="131" y="175"/>
                  <a:pt x="131" y="175"/>
                </a:cubicBezTo>
                <a:cubicBezTo>
                  <a:pt x="131" y="174"/>
                  <a:pt x="131" y="174"/>
                  <a:pt x="130" y="174"/>
                </a:cubicBezTo>
                <a:cubicBezTo>
                  <a:pt x="130" y="174"/>
                  <a:pt x="130" y="175"/>
                  <a:pt x="130" y="175"/>
                </a:cubicBezTo>
                <a:cubicBezTo>
                  <a:pt x="129" y="175"/>
                  <a:pt x="129" y="174"/>
                  <a:pt x="129" y="173"/>
                </a:cubicBezTo>
                <a:cubicBezTo>
                  <a:pt x="128" y="172"/>
                  <a:pt x="127" y="172"/>
                  <a:pt x="127" y="170"/>
                </a:cubicBezTo>
                <a:cubicBezTo>
                  <a:pt x="124" y="170"/>
                  <a:pt x="123" y="169"/>
                  <a:pt x="121" y="168"/>
                </a:cubicBezTo>
                <a:cubicBezTo>
                  <a:pt x="120" y="168"/>
                  <a:pt x="120" y="168"/>
                  <a:pt x="120" y="167"/>
                </a:cubicBezTo>
                <a:cubicBezTo>
                  <a:pt x="119" y="167"/>
                  <a:pt x="119" y="167"/>
                  <a:pt x="118" y="167"/>
                </a:cubicBezTo>
                <a:cubicBezTo>
                  <a:pt x="117" y="166"/>
                  <a:pt x="117" y="163"/>
                  <a:pt x="115" y="164"/>
                </a:cubicBezTo>
                <a:cubicBezTo>
                  <a:pt x="115" y="165"/>
                  <a:pt x="116" y="165"/>
                  <a:pt x="116" y="166"/>
                </a:cubicBezTo>
                <a:cubicBezTo>
                  <a:pt x="116" y="166"/>
                  <a:pt x="116" y="167"/>
                  <a:pt x="116" y="167"/>
                </a:cubicBezTo>
                <a:cubicBezTo>
                  <a:pt x="116" y="168"/>
                  <a:pt x="117" y="167"/>
                  <a:pt x="117" y="168"/>
                </a:cubicBezTo>
                <a:cubicBezTo>
                  <a:pt x="117" y="168"/>
                  <a:pt x="117" y="169"/>
                  <a:pt x="118" y="169"/>
                </a:cubicBezTo>
                <a:cubicBezTo>
                  <a:pt x="119" y="169"/>
                  <a:pt x="119" y="169"/>
                  <a:pt x="120" y="168"/>
                </a:cubicBezTo>
                <a:cubicBezTo>
                  <a:pt x="120" y="168"/>
                  <a:pt x="121" y="169"/>
                  <a:pt x="121" y="170"/>
                </a:cubicBezTo>
                <a:cubicBezTo>
                  <a:pt x="121" y="170"/>
                  <a:pt x="122" y="171"/>
                  <a:pt x="122" y="171"/>
                </a:cubicBezTo>
                <a:cubicBezTo>
                  <a:pt x="122" y="174"/>
                  <a:pt x="121" y="174"/>
                  <a:pt x="120" y="176"/>
                </a:cubicBezTo>
                <a:cubicBezTo>
                  <a:pt x="118" y="176"/>
                  <a:pt x="116" y="177"/>
                  <a:pt x="115" y="178"/>
                </a:cubicBezTo>
                <a:cubicBezTo>
                  <a:pt x="113" y="178"/>
                  <a:pt x="111" y="180"/>
                  <a:pt x="110" y="178"/>
                </a:cubicBezTo>
                <a:cubicBezTo>
                  <a:pt x="110" y="176"/>
                  <a:pt x="110" y="174"/>
                  <a:pt x="110" y="173"/>
                </a:cubicBezTo>
                <a:cubicBezTo>
                  <a:pt x="109" y="172"/>
                  <a:pt x="109" y="171"/>
                  <a:pt x="108" y="170"/>
                </a:cubicBezTo>
                <a:cubicBezTo>
                  <a:pt x="109" y="168"/>
                  <a:pt x="108" y="168"/>
                  <a:pt x="107" y="166"/>
                </a:cubicBezTo>
                <a:cubicBezTo>
                  <a:pt x="107" y="165"/>
                  <a:pt x="107" y="163"/>
                  <a:pt x="106" y="164"/>
                </a:cubicBezTo>
                <a:cubicBezTo>
                  <a:pt x="106" y="164"/>
                  <a:pt x="106" y="164"/>
                  <a:pt x="106" y="164"/>
                </a:cubicBezTo>
                <a:cubicBezTo>
                  <a:pt x="106" y="166"/>
                  <a:pt x="107" y="169"/>
                  <a:pt x="107" y="171"/>
                </a:cubicBezTo>
                <a:cubicBezTo>
                  <a:pt x="107" y="172"/>
                  <a:pt x="108" y="174"/>
                  <a:pt x="108" y="175"/>
                </a:cubicBezTo>
                <a:cubicBezTo>
                  <a:pt x="108" y="176"/>
                  <a:pt x="109" y="176"/>
                  <a:pt x="109" y="177"/>
                </a:cubicBezTo>
                <a:cubicBezTo>
                  <a:pt x="109" y="178"/>
                  <a:pt x="110" y="179"/>
                  <a:pt x="110" y="179"/>
                </a:cubicBezTo>
                <a:cubicBezTo>
                  <a:pt x="111" y="180"/>
                  <a:pt x="111" y="181"/>
                  <a:pt x="112" y="181"/>
                </a:cubicBezTo>
                <a:cubicBezTo>
                  <a:pt x="113" y="181"/>
                  <a:pt x="114" y="179"/>
                  <a:pt x="116" y="181"/>
                </a:cubicBezTo>
                <a:cubicBezTo>
                  <a:pt x="115" y="181"/>
                  <a:pt x="115" y="182"/>
                  <a:pt x="114" y="183"/>
                </a:cubicBezTo>
                <a:cubicBezTo>
                  <a:pt x="113" y="184"/>
                  <a:pt x="113" y="186"/>
                  <a:pt x="112" y="187"/>
                </a:cubicBezTo>
                <a:cubicBezTo>
                  <a:pt x="112" y="188"/>
                  <a:pt x="111" y="189"/>
                  <a:pt x="110" y="189"/>
                </a:cubicBezTo>
                <a:cubicBezTo>
                  <a:pt x="109" y="190"/>
                  <a:pt x="107" y="191"/>
                  <a:pt x="107" y="192"/>
                </a:cubicBezTo>
                <a:cubicBezTo>
                  <a:pt x="107" y="192"/>
                  <a:pt x="105" y="195"/>
                  <a:pt x="105" y="196"/>
                </a:cubicBezTo>
                <a:cubicBezTo>
                  <a:pt x="105" y="197"/>
                  <a:pt x="105" y="198"/>
                  <a:pt x="105" y="199"/>
                </a:cubicBezTo>
                <a:cubicBezTo>
                  <a:pt x="106" y="200"/>
                  <a:pt x="105" y="200"/>
                  <a:pt x="106" y="200"/>
                </a:cubicBezTo>
                <a:cubicBezTo>
                  <a:pt x="105" y="203"/>
                  <a:pt x="105" y="204"/>
                  <a:pt x="104" y="205"/>
                </a:cubicBezTo>
                <a:cubicBezTo>
                  <a:pt x="104" y="205"/>
                  <a:pt x="103" y="206"/>
                  <a:pt x="103" y="206"/>
                </a:cubicBezTo>
                <a:cubicBezTo>
                  <a:pt x="102" y="207"/>
                  <a:pt x="101" y="207"/>
                  <a:pt x="101" y="208"/>
                </a:cubicBezTo>
                <a:cubicBezTo>
                  <a:pt x="101" y="209"/>
                  <a:pt x="101" y="210"/>
                  <a:pt x="100" y="211"/>
                </a:cubicBezTo>
                <a:cubicBezTo>
                  <a:pt x="100" y="212"/>
                  <a:pt x="100" y="212"/>
                  <a:pt x="99" y="212"/>
                </a:cubicBezTo>
                <a:cubicBezTo>
                  <a:pt x="99" y="213"/>
                  <a:pt x="99" y="213"/>
                  <a:pt x="99" y="214"/>
                </a:cubicBezTo>
                <a:cubicBezTo>
                  <a:pt x="98" y="216"/>
                  <a:pt x="96" y="217"/>
                  <a:pt x="95" y="218"/>
                </a:cubicBezTo>
                <a:cubicBezTo>
                  <a:pt x="95" y="219"/>
                  <a:pt x="95" y="219"/>
                  <a:pt x="94" y="219"/>
                </a:cubicBezTo>
                <a:cubicBezTo>
                  <a:pt x="92" y="219"/>
                  <a:pt x="88" y="220"/>
                  <a:pt x="87" y="217"/>
                </a:cubicBezTo>
                <a:cubicBezTo>
                  <a:pt x="88" y="216"/>
                  <a:pt x="88" y="215"/>
                  <a:pt x="87" y="215"/>
                </a:cubicBezTo>
                <a:cubicBezTo>
                  <a:pt x="86" y="213"/>
                  <a:pt x="87" y="210"/>
                  <a:pt x="86" y="208"/>
                </a:cubicBezTo>
                <a:cubicBezTo>
                  <a:pt x="87" y="207"/>
                  <a:pt x="86" y="206"/>
                  <a:pt x="86" y="205"/>
                </a:cubicBezTo>
                <a:cubicBezTo>
                  <a:pt x="86" y="204"/>
                  <a:pt x="86" y="203"/>
                  <a:pt x="86" y="202"/>
                </a:cubicBezTo>
                <a:cubicBezTo>
                  <a:pt x="86" y="199"/>
                  <a:pt x="89" y="197"/>
                  <a:pt x="88" y="194"/>
                </a:cubicBezTo>
                <a:cubicBezTo>
                  <a:pt x="88" y="193"/>
                  <a:pt x="88" y="193"/>
                  <a:pt x="88" y="192"/>
                </a:cubicBezTo>
                <a:cubicBezTo>
                  <a:pt x="88" y="189"/>
                  <a:pt x="86" y="188"/>
                  <a:pt x="86" y="186"/>
                </a:cubicBezTo>
                <a:cubicBezTo>
                  <a:pt x="86" y="185"/>
                  <a:pt x="87" y="184"/>
                  <a:pt x="87" y="183"/>
                </a:cubicBezTo>
                <a:cubicBezTo>
                  <a:pt x="87" y="182"/>
                  <a:pt x="87" y="182"/>
                  <a:pt x="87" y="181"/>
                </a:cubicBezTo>
                <a:cubicBezTo>
                  <a:pt x="85" y="181"/>
                  <a:pt x="84" y="181"/>
                  <a:pt x="84" y="180"/>
                </a:cubicBezTo>
                <a:cubicBezTo>
                  <a:pt x="84" y="180"/>
                  <a:pt x="83" y="180"/>
                  <a:pt x="83" y="179"/>
                </a:cubicBezTo>
                <a:cubicBezTo>
                  <a:pt x="82" y="180"/>
                  <a:pt x="80" y="180"/>
                  <a:pt x="79" y="180"/>
                </a:cubicBezTo>
                <a:cubicBezTo>
                  <a:pt x="79" y="179"/>
                  <a:pt x="77" y="179"/>
                  <a:pt x="77" y="180"/>
                </a:cubicBezTo>
                <a:cubicBezTo>
                  <a:pt x="76" y="180"/>
                  <a:pt x="75" y="179"/>
                  <a:pt x="75" y="178"/>
                </a:cubicBezTo>
                <a:cubicBezTo>
                  <a:pt x="74" y="178"/>
                  <a:pt x="74" y="177"/>
                  <a:pt x="74" y="177"/>
                </a:cubicBezTo>
                <a:cubicBezTo>
                  <a:pt x="74" y="174"/>
                  <a:pt x="72" y="174"/>
                  <a:pt x="72" y="172"/>
                </a:cubicBezTo>
                <a:cubicBezTo>
                  <a:pt x="72" y="171"/>
                  <a:pt x="71" y="170"/>
                  <a:pt x="71" y="169"/>
                </a:cubicBezTo>
                <a:cubicBezTo>
                  <a:pt x="72" y="167"/>
                  <a:pt x="72" y="167"/>
                  <a:pt x="72" y="165"/>
                </a:cubicBezTo>
                <a:cubicBezTo>
                  <a:pt x="72" y="164"/>
                  <a:pt x="72" y="164"/>
                  <a:pt x="72" y="163"/>
                </a:cubicBezTo>
                <a:cubicBezTo>
                  <a:pt x="72" y="163"/>
                  <a:pt x="72" y="162"/>
                  <a:pt x="72" y="162"/>
                </a:cubicBezTo>
                <a:cubicBezTo>
                  <a:pt x="73" y="161"/>
                  <a:pt x="74" y="160"/>
                  <a:pt x="74" y="159"/>
                </a:cubicBezTo>
                <a:cubicBezTo>
                  <a:pt x="75" y="158"/>
                  <a:pt x="76" y="157"/>
                  <a:pt x="77" y="157"/>
                </a:cubicBezTo>
                <a:cubicBezTo>
                  <a:pt x="77" y="156"/>
                  <a:pt x="78" y="156"/>
                  <a:pt x="78" y="156"/>
                </a:cubicBezTo>
                <a:cubicBezTo>
                  <a:pt x="78" y="154"/>
                  <a:pt x="78" y="154"/>
                  <a:pt x="78" y="154"/>
                </a:cubicBezTo>
                <a:cubicBezTo>
                  <a:pt x="79" y="153"/>
                  <a:pt x="80" y="153"/>
                  <a:pt x="81" y="151"/>
                </a:cubicBezTo>
                <a:cubicBezTo>
                  <a:pt x="82" y="151"/>
                  <a:pt x="82" y="151"/>
                  <a:pt x="83" y="152"/>
                </a:cubicBezTo>
                <a:cubicBezTo>
                  <a:pt x="84" y="151"/>
                  <a:pt x="87" y="152"/>
                  <a:pt x="89" y="151"/>
                </a:cubicBezTo>
                <a:cubicBezTo>
                  <a:pt x="89" y="151"/>
                  <a:pt x="90" y="152"/>
                  <a:pt x="91" y="151"/>
                </a:cubicBezTo>
                <a:cubicBezTo>
                  <a:pt x="91" y="152"/>
                  <a:pt x="92" y="152"/>
                  <a:pt x="93" y="152"/>
                </a:cubicBezTo>
                <a:cubicBezTo>
                  <a:pt x="92" y="154"/>
                  <a:pt x="93" y="154"/>
                  <a:pt x="92" y="155"/>
                </a:cubicBezTo>
                <a:cubicBezTo>
                  <a:pt x="93" y="156"/>
                  <a:pt x="94" y="157"/>
                  <a:pt x="95" y="157"/>
                </a:cubicBezTo>
                <a:cubicBezTo>
                  <a:pt x="95" y="158"/>
                  <a:pt x="95" y="159"/>
                  <a:pt x="96" y="159"/>
                </a:cubicBezTo>
                <a:cubicBezTo>
                  <a:pt x="96" y="158"/>
                  <a:pt x="96" y="158"/>
                  <a:pt x="96" y="158"/>
                </a:cubicBezTo>
                <a:cubicBezTo>
                  <a:pt x="99" y="156"/>
                  <a:pt x="100" y="160"/>
                  <a:pt x="103" y="160"/>
                </a:cubicBezTo>
                <a:cubicBezTo>
                  <a:pt x="103" y="160"/>
                  <a:pt x="104" y="159"/>
                  <a:pt x="104" y="159"/>
                </a:cubicBezTo>
                <a:cubicBezTo>
                  <a:pt x="105" y="159"/>
                  <a:pt x="105" y="160"/>
                  <a:pt x="106" y="160"/>
                </a:cubicBezTo>
                <a:cubicBezTo>
                  <a:pt x="107" y="158"/>
                  <a:pt x="108" y="157"/>
                  <a:pt x="108" y="155"/>
                </a:cubicBezTo>
                <a:cubicBezTo>
                  <a:pt x="107" y="155"/>
                  <a:pt x="107" y="156"/>
                  <a:pt x="106" y="156"/>
                </a:cubicBezTo>
                <a:cubicBezTo>
                  <a:pt x="105" y="155"/>
                  <a:pt x="104" y="155"/>
                  <a:pt x="103" y="155"/>
                </a:cubicBezTo>
                <a:cubicBezTo>
                  <a:pt x="103" y="154"/>
                  <a:pt x="102" y="154"/>
                  <a:pt x="102" y="153"/>
                </a:cubicBezTo>
                <a:cubicBezTo>
                  <a:pt x="102" y="152"/>
                  <a:pt x="102" y="151"/>
                  <a:pt x="102" y="151"/>
                </a:cubicBezTo>
                <a:cubicBezTo>
                  <a:pt x="102" y="150"/>
                  <a:pt x="102" y="150"/>
                  <a:pt x="102" y="150"/>
                </a:cubicBezTo>
                <a:cubicBezTo>
                  <a:pt x="102" y="149"/>
                  <a:pt x="101" y="150"/>
                  <a:pt x="101" y="150"/>
                </a:cubicBezTo>
                <a:cubicBezTo>
                  <a:pt x="100" y="150"/>
                  <a:pt x="100" y="150"/>
                  <a:pt x="100" y="150"/>
                </a:cubicBezTo>
                <a:cubicBezTo>
                  <a:pt x="100" y="152"/>
                  <a:pt x="100" y="154"/>
                  <a:pt x="99" y="154"/>
                </a:cubicBezTo>
                <a:cubicBezTo>
                  <a:pt x="99" y="152"/>
                  <a:pt x="99" y="151"/>
                  <a:pt x="98" y="150"/>
                </a:cubicBezTo>
                <a:cubicBezTo>
                  <a:pt x="98" y="149"/>
                  <a:pt x="98" y="149"/>
                  <a:pt x="98" y="149"/>
                </a:cubicBezTo>
                <a:cubicBezTo>
                  <a:pt x="98" y="147"/>
                  <a:pt x="97" y="146"/>
                  <a:pt x="96" y="146"/>
                </a:cubicBezTo>
                <a:cubicBezTo>
                  <a:pt x="96" y="147"/>
                  <a:pt x="96" y="148"/>
                  <a:pt x="97" y="149"/>
                </a:cubicBezTo>
                <a:cubicBezTo>
                  <a:pt x="97" y="149"/>
                  <a:pt x="96" y="149"/>
                  <a:pt x="96" y="149"/>
                </a:cubicBezTo>
                <a:cubicBezTo>
                  <a:pt x="96" y="149"/>
                  <a:pt x="96" y="149"/>
                  <a:pt x="96" y="149"/>
                </a:cubicBezTo>
                <a:cubicBezTo>
                  <a:pt x="96" y="150"/>
                  <a:pt x="96" y="151"/>
                  <a:pt x="96" y="151"/>
                </a:cubicBezTo>
                <a:cubicBezTo>
                  <a:pt x="95" y="151"/>
                  <a:pt x="95" y="150"/>
                  <a:pt x="94" y="149"/>
                </a:cubicBezTo>
                <a:cubicBezTo>
                  <a:pt x="94" y="149"/>
                  <a:pt x="94" y="148"/>
                  <a:pt x="94" y="148"/>
                </a:cubicBezTo>
                <a:cubicBezTo>
                  <a:pt x="94" y="147"/>
                  <a:pt x="94" y="145"/>
                  <a:pt x="93" y="144"/>
                </a:cubicBezTo>
                <a:cubicBezTo>
                  <a:pt x="92" y="144"/>
                  <a:pt x="91" y="145"/>
                  <a:pt x="90" y="145"/>
                </a:cubicBezTo>
                <a:cubicBezTo>
                  <a:pt x="90" y="145"/>
                  <a:pt x="89" y="145"/>
                  <a:pt x="88" y="145"/>
                </a:cubicBezTo>
                <a:cubicBezTo>
                  <a:pt x="88" y="146"/>
                  <a:pt x="87" y="147"/>
                  <a:pt x="86" y="147"/>
                </a:cubicBezTo>
                <a:cubicBezTo>
                  <a:pt x="86" y="147"/>
                  <a:pt x="86" y="147"/>
                  <a:pt x="85" y="147"/>
                </a:cubicBezTo>
                <a:cubicBezTo>
                  <a:pt x="85" y="150"/>
                  <a:pt x="83" y="151"/>
                  <a:pt x="82" y="151"/>
                </a:cubicBezTo>
                <a:cubicBezTo>
                  <a:pt x="81" y="150"/>
                  <a:pt x="81" y="151"/>
                  <a:pt x="81" y="151"/>
                </a:cubicBezTo>
                <a:cubicBezTo>
                  <a:pt x="80" y="150"/>
                  <a:pt x="80" y="150"/>
                  <a:pt x="79" y="149"/>
                </a:cubicBezTo>
                <a:cubicBezTo>
                  <a:pt x="79" y="148"/>
                  <a:pt x="79" y="147"/>
                  <a:pt x="79" y="146"/>
                </a:cubicBezTo>
                <a:cubicBezTo>
                  <a:pt x="80" y="145"/>
                  <a:pt x="80" y="144"/>
                  <a:pt x="80" y="143"/>
                </a:cubicBezTo>
                <a:cubicBezTo>
                  <a:pt x="81" y="142"/>
                  <a:pt x="83" y="143"/>
                  <a:pt x="85" y="143"/>
                </a:cubicBezTo>
                <a:cubicBezTo>
                  <a:pt x="85" y="143"/>
                  <a:pt x="85" y="142"/>
                  <a:pt x="85" y="141"/>
                </a:cubicBezTo>
                <a:cubicBezTo>
                  <a:pt x="85" y="140"/>
                  <a:pt x="84" y="139"/>
                  <a:pt x="84" y="138"/>
                </a:cubicBezTo>
                <a:cubicBezTo>
                  <a:pt x="84" y="137"/>
                  <a:pt x="85" y="138"/>
                  <a:pt x="86" y="137"/>
                </a:cubicBezTo>
                <a:cubicBezTo>
                  <a:pt x="86" y="137"/>
                  <a:pt x="86" y="137"/>
                  <a:pt x="86" y="137"/>
                </a:cubicBezTo>
                <a:cubicBezTo>
                  <a:pt x="87" y="137"/>
                  <a:pt x="88" y="136"/>
                  <a:pt x="89" y="135"/>
                </a:cubicBezTo>
                <a:cubicBezTo>
                  <a:pt x="90" y="134"/>
                  <a:pt x="91" y="134"/>
                  <a:pt x="92" y="133"/>
                </a:cubicBezTo>
                <a:close/>
                <a:moveTo>
                  <a:pt x="82" y="114"/>
                </a:moveTo>
                <a:cubicBezTo>
                  <a:pt x="81" y="114"/>
                  <a:pt x="81" y="115"/>
                  <a:pt x="80" y="116"/>
                </a:cubicBezTo>
                <a:cubicBezTo>
                  <a:pt x="79" y="116"/>
                  <a:pt x="76" y="117"/>
                  <a:pt x="76" y="114"/>
                </a:cubicBezTo>
                <a:cubicBezTo>
                  <a:pt x="74" y="113"/>
                  <a:pt x="76" y="109"/>
                  <a:pt x="77" y="112"/>
                </a:cubicBezTo>
                <a:cubicBezTo>
                  <a:pt x="79" y="112"/>
                  <a:pt x="80" y="112"/>
                  <a:pt x="82" y="112"/>
                </a:cubicBezTo>
                <a:cubicBezTo>
                  <a:pt x="82" y="113"/>
                  <a:pt x="82" y="114"/>
                  <a:pt x="82" y="114"/>
                </a:cubicBezTo>
                <a:close/>
                <a:moveTo>
                  <a:pt x="84" y="130"/>
                </a:moveTo>
                <a:cubicBezTo>
                  <a:pt x="83" y="131"/>
                  <a:pt x="84" y="132"/>
                  <a:pt x="83" y="133"/>
                </a:cubicBezTo>
                <a:cubicBezTo>
                  <a:pt x="82" y="133"/>
                  <a:pt x="82" y="133"/>
                  <a:pt x="81" y="133"/>
                </a:cubicBezTo>
                <a:cubicBezTo>
                  <a:pt x="81" y="133"/>
                  <a:pt x="81" y="132"/>
                  <a:pt x="80" y="132"/>
                </a:cubicBezTo>
                <a:cubicBezTo>
                  <a:pt x="81" y="132"/>
                  <a:pt x="81" y="131"/>
                  <a:pt x="81" y="130"/>
                </a:cubicBezTo>
                <a:cubicBezTo>
                  <a:pt x="82" y="130"/>
                  <a:pt x="83" y="128"/>
                  <a:pt x="84" y="130"/>
                </a:cubicBezTo>
                <a:close/>
                <a:moveTo>
                  <a:pt x="87" y="135"/>
                </a:moveTo>
                <a:cubicBezTo>
                  <a:pt x="86" y="135"/>
                  <a:pt x="85" y="135"/>
                  <a:pt x="84" y="136"/>
                </a:cubicBezTo>
                <a:cubicBezTo>
                  <a:pt x="84" y="136"/>
                  <a:pt x="83" y="136"/>
                  <a:pt x="83" y="135"/>
                </a:cubicBezTo>
                <a:cubicBezTo>
                  <a:pt x="83" y="134"/>
                  <a:pt x="84" y="135"/>
                  <a:pt x="84" y="134"/>
                </a:cubicBezTo>
                <a:cubicBezTo>
                  <a:pt x="85" y="134"/>
                  <a:pt x="84" y="134"/>
                  <a:pt x="84" y="134"/>
                </a:cubicBezTo>
                <a:cubicBezTo>
                  <a:pt x="84" y="133"/>
                  <a:pt x="85" y="133"/>
                  <a:pt x="84" y="132"/>
                </a:cubicBezTo>
                <a:cubicBezTo>
                  <a:pt x="85" y="132"/>
                  <a:pt x="85" y="132"/>
                  <a:pt x="85" y="132"/>
                </a:cubicBezTo>
                <a:cubicBezTo>
                  <a:pt x="85" y="131"/>
                  <a:pt x="85" y="131"/>
                  <a:pt x="85" y="131"/>
                </a:cubicBezTo>
                <a:cubicBezTo>
                  <a:pt x="85" y="131"/>
                  <a:pt x="85" y="130"/>
                  <a:pt x="84" y="130"/>
                </a:cubicBezTo>
                <a:cubicBezTo>
                  <a:pt x="84" y="130"/>
                  <a:pt x="84" y="129"/>
                  <a:pt x="84" y="129"/>
                </a:cubicBezTo>
                <a:cubicBezTo>
                  <a:pt x="84" y="129"/>
                  <a:pt x="84" y="128"/>
                  <a:pt x="84" y="128"/>
                </a:cubicBezTo>
                <a:cubicBezTo>
                  <a:pt x="84" y="127"/>
                  <a:pt x="84" y="127"/>
                  <a:pt x="84" y="126"/>
                </a:cubicBezTo>
                <a:cubicBezTo>
                  <a:pt x="84" y="125"/>
                  <a:pt x="85" y="125"/>
                  <a:pt x="86" y="125"/>
                </a:cubicBezTo>
                <a:cubicBezTo>
                  <a:pt x="86" y="126"/>
                  <a:pt x="86" y="126"/>
                  <a:pt x="86" y="126"/>
                </a:cubicBezTo>
                <a:cubicBezTo>
                  <a:pt x="86" y="126"/>
                  <a:pt x="87" y="126"/>
                  <a:pt x="87" y="126"/>
                </a:cubicBezTo>
                <a:cubicBezTo>
                  <a:pt x="87" y="127"/>
                  <a:pt x="87" y="128"/>
                  <a:pt x="86" y="128"/>
                </a:cubicBezTo>
                <a:cubicBezTo>
                  <a:pt x="87" y="129"/>
                  <a:pt x="88" y="130"/>
                  <a:pt x="88" y="132"/>
                </a:cubicBezTo>
                <a:cubicBezTo>
                  <a:pt x="89" y="132"/>
                  <a:pt x="89" y="135"/>
                  <a:pt x="87" y="135"/>
                </a:cubicBezTo>
                <a:close/>
                <a:moveTo>
                  <a:pt x="76" y="79"/>
                </a:moveTo>
                <a:cubicBezTo>
                  <a:pt x="77" y="79"/>
                  <a:pt x="77" y="80"/>
                  <a:pt x="78" y="80"/>
                </a:cubicBezTo>
                <a:cubicBezTo>
                  <a:pt x="78" y="80"/>
                  <a:pt x="79" y="80"/>
                  <a:pt x="79" y="80"/>
                </a:cubicBezTo>
                <a:cubicBezTo>
                  <a:pt x="80" y="81"/>
                  <a:pt x="81" y="81"/>
                  <a:pt x="82" y="83"/>
                </a:cubicBezTo>
                <a:cubicBezTo>
                  <a:pt x="81" y="83"/>
                  <a:pt x="80" y="83"/>
                  <a:pt x="80" y="83"/>
                </a:cubicBezTo>
                <a:cubicBezTo>
                  <a:pt x="80" y="84"/>
                  <a:pt x="81" y="84"/>
                  <a:pt x="81" y="84"/>
                </a:cubicBezTo>
                <a:cubicBezTo>
                  <a:pt x="81" y="84"/>
                  <a:pt x="81" y="85"/>
                  <a:pt x="81" y="85"/>
                </a:cubicBezTo>
                <a:cubicBezTo>
                  <a:pt x="82" y="85"/>
                  <a:pt x="85" y="84"/>
                  <a:pt x="86" y="86"/>
                </a:cubicBezTo>
                <a:cubicBezTo>
                  <a:pt x="87" y="86"/>
                  <a:pt x="87" y="85"/>
                  <a:pt x="87" y="86"/>
                </a:cubicBezTo>
                <a:cubicBezTo>
                  <a:pt x="86" y="87"/>
                  <a:pt x="85" y="88"/>
                  <a:pt x="83" y="89"/>
                </a:cubicBezTo>
                <a:cubicBezTo>
                  <a:pt x="82" y="90"/>
                  <a:pt x="81" y="90"/>
                  <a:pt x="81" y="92"/>
                </a:cubicBezTo>
                <a:cubicBezTo>
                  <a:pt x="81" y="93"/>
                  <a:pt x="82" y="93"/>
                  <a:pt x="82" y="95"/>
                </a:cubicBezTo>
                <a:cubicBezTo>
                  <a:pt x="81" y="95"/>
                  <a:pt x="81" y="95"/>
                  <a:pt x="81" y="95"/>
                </a:cubicBezTo>
                <a:cubicBezTo>
                  <a:pt x="81" y="96"/>
                  <a:pt x="81" y="96"/>
                  <a:pt x="80" y="97"/>
                </a:cubicBezTo>
                <a:cubicBezTo>
                  <a:pt x="80" y="97"/>
                  <a:pt x="80" y="97"/>
                  <a:pt x="80" y="98"/>
                </a:cubicBezTo>
                <a:cubicBezTo>
                  <a:pt x="80" y="98"/>
                  <a:pt x="80" y="99"/>
                  <a:pt x="80" y="99"/>
                </a:cubicBezTo>
                <a:cubicBezTo>
                  <a:pt x="80" y="100"/>
                  <a:pt x="79" y="100"/>
                  <a:pt x="79" y="101"/>
                </a:cubicBezTo>
                <a:cubicBezTo>
                  <a:pt x="78" y="101"/>
                  <a:pt x="78" y="100"/>
                  <a:pt x="77" y="100"/>
                </a:cubicBezTo>
                <a:cubicBezTo>
                  <a:pt x="77" y="101"/>
                  <a:pt x="77" y="100"/>
                  <a:pt x="78" y="101"/>
                </a:cubicBezTo>
                <a:cubicBezTo>
                  <a:pt x="77" y="102"/>
                  <a:pt x="78" y="103"/>
                  <a:pt x="78" y="105"/>
                </a:cubicBezTo>
                <a:cubicBezTo>
                  <a:pt x="77" y="104"/>
                  <a:pt x="76" y="103"/>
                  <a:pt x="75" y="104"/>
                </a:cubicBezTo>
                <a:cubicBezTo>
                  <a:pt x="75" y="105"/>
                  <a:pt x="76" y="105"/>
                  <a:pt x="77" y="105"/>
                </a:cubicBezTo>
                <a:cubicBezTo>
                  <a:pt x="77" y="105"/>
                  <a:pt x="77" y="105"/>
                  <a:pt x="77" y="106"/>
                </a:cubicBezTo>
                <a:cubicBezTo>
                  <a:pt x="75" y="106"/>
                  <a:pt x="73" y="108"/>
                  <a:pt x="70" y="107"/>
                </a:cubicBezTo>
                <a:cubicBezTo>
                  <a:pt x="70" y="107"/>
                  <a:pt x="70" y="108"/>
                  <a:pt x="70" y="108"/>
                </a:cubicBezTo>
                <a:cubicBezTo>
                  <a:pt x="69" y="108"/>
                  <a:pt x="68" y="108"/>
                  <a:pt x="68" y="109"/>
                </a:cubicBezTo>
                <a:cubicBezTo>
                  <a:pt x="67" y="109"/>
                  <a:pt x="67" y="110"/>
                  <a:pt x="66" y="110"/>
                </a:cubicBezTo>
                <a:cubicBezTo>
                  <a:pt x="66" y="110"/>
                  <a:pt x="66" y="110"/>
                  <a:pt x="66" y="110"/>
                </a:cubicBezTo>
                <a:cubicBezTo>
                  <a:pt x="64" y="110"/>
                  <a:pt x="64" y="112"/>
                  <a:pt x="63" y="112"/>
                </a:cubicBezTo>
                <a:cubicBezTo>
                  <a:pt x="62" y="114"/>
                  <a:pt x="62" y="115"/>
                  <a:pt x="61" y="116"/>
                </a:cubicBezTo>
                <a:cubicBezTo>
                  <a:pt x="61" y="116"/>
                  <a:pt x="61" y="116"/>
                  <a:pt x="61" y="116"/>
                </a:cubicBezTo>
                <a:cubicBezTo>
                  <a:pt x="60" y="116"/>
                  <a:pt x="60" y="116"/>
                  <a:pt x="60" y="116"/>
                </a:cubicBezTo>
                <a:cubicBezTo>
                  <a:pt x="59" y="114"/>
                  <a:pt x="58" y="114"/>
                  <a:pt x="56" y="113"/>
                </a:cubicBezTo>
                <a:cubicBezTo>
                  <a:pt x="57" y="111"/>
                  <a:pt x="56" y="110"/>
                  <a:pt x="56" y="108"/>
                </a:cubicBezTo>
                <a:cubicBezTo>
                  <a:pt x="56" y="108"/>
                  <a:pt x="55" y="107"/>
                  <a:pt x="55" y="105"/>
                </a:cubicBezTo>
                <a:cubicBezTo>
                  <a:pt x="55" y="104"/>
                  <a:pt x="57" y="104"/>
                  <a:pt x="57" y="103"/>
                </a:cubicBezTo>
                <a:cubicBezTo>
                  <a:pt x="57" y="103"/>
                  <a:pt x="58" y="102"/>
                  <a:pt x="58" y="102"/>
                </a:cubicBezTo>
                <a:cubicBezTo>
                  <a:pt x="58" y="100"/>
                  <a:pt x="58" y="97"/>
                  <a:pt x="56" y="98"/>
                </a:cubicBezTo>
                <a:cubicBezTo>
                  <a:pt x="55" y="97"/>
                  <a:pt x="55" y="96"/>
                  <a:pt x="55" y="95"/>
                </a:cubicBezTo>
                <a:cubicBezTo>
                  <a:pt x="55" y="93"/>
                  <a:pt x="54" y="91"/>
                  <a:pt x="53" y="90"/>
                </a:cubicBezTo>
                <a:cubicBezTo>
                  <a:pt x="60" y="85"/>
                  <a:pt x="68" y="81"/>
                  <a:pt x="76" y="79"/>
                </a:cubicBezTo>
                <a:close/>
                <a:moveTo>
                  <a:pt x="51" y="128"/>
                </a:moveTo>
                <a:cubicBezTo>
                  <a:pt x="52" y="128"/>
                  <a:pt x="52" y="130"/>
                  <a:pt x="52" y="131"/>
                </a:cubicBezTo>
                <a:cubicBezTo>
                  <a:pt x="51" y="131"/>
                  <a:pt x="51" y="131"/>
                  <a:pt x="50" y="131"/>
                </a:cubicBezTo>
                <a:cubicBezTo>
                  <a:pt x="49" y="130"/>
                  <a:pt x="49" y="130"/>
                  <a:pt x="48" y="130"/>
                </a:cubicBezTo>
                <a:cubicBezTo>
                  <a:pt x="48" y="127"/>
                  <a:pt x="50" y="125"/>
                  <a:pt x="51" y="126"/>
                </a:cubicBezTo>
                <a:cubicBezTo>
                  <a:pt x="51" y="127"/>
                  <a:pt x="51" y="128"/>
                  <a:pt x="51" y="128"/>
                </a:cubicBezTo>
                <a:close/>
                <a:moveTo>
                  <a:pt x="39" y="104"/>
                </a:moveTo>
                <a:cubicBezTo>
                  <a:pt x="39" y="103"/>
                  <a:pt x="40" y="104"/>
                  <a:pt x="41" y="104"/>
                </a:cubicBezTo>
                <a:cubicBezTo>
                  <a:pt x="41" y="104"/>
                  <a:pt x="41" y="104"/>
                  <a:pt x="41" y="104"/>
                </a:cubicBezTo>
                <a:cubicBezTo>
                  <a:pt x="41" y="103"/>
                  <a:pt x="41" y="103"/>
                  <a:pt x="41" y="103"/>
                </a:cubicBezTo>
                <a:cubicBezTo>
                  <a:pt x="41" y="103"/>
                  <a:pt x="41" y="103"/>
                  <a:pt x="42" y="103"/>
                </a:cubicBezTo>
                <a:cubicBezTo>
                  <a:pt x="42" y="102"/>
                  <a:pt x="42" y="102"/>
                  <a:pt x="42" y="101"/>
                </a:cubicBezTo>
                <a:cubicBezTo>
                  <a:pt x="42" y="100"/>
                  <a:pt x="42" y="100"/>
                  <a:pt x="42" y="100"/>
                </a:cubicBezTo>
                <a:cubicBezTo>
                  <a:pt x="43" y="99"/>
                  <a:pt x="44" y="98"/>
                  <a:pt x="45" y="96"/>
                </a:cubicBezTo>
                <a:cubicBezTo>
                  <a:pt x="46" y="97"/>
                  <a:pt x="46" y="97"/>
                  <a:pt x="46" y="97"/>
                </a:cubicBezTo>
                <a:cubicBezTo>
                  <a:pt x="46" y="98"/>
                  <a:pt x="47" y="98"/>
                  <a:pt x="47" y="100"/>
                </a:cubicBezTo>
                <a:cubicBezTo>
                  <a:pt x="47" y="100"/>
                  <a:pt x="47" y="100"/>
                  <a:pt x="47" y="100"/>
                </a:cubicBezTo>
                <a:cubicBezTo>
                  <a:pt x="47" y="101"/>
                  <a:pt x="48" y="102"/>
                  <a:pt x="49" y="103"/>
                </a:cubicBezTo>
                <a:cubicBezTo>
                  <a:pt x="49" y="103"/>
                  <a:pt x="50" y="104"/>
                  <a:pt x="50" y="104"/>
                </a:cubicBezTo>
                <a:cubicBezTo>
                  <a:pt x="49" y="105"/>
                  <a:pt x="49" y="106"/>
                  <a:pt x="49" y="106"/>
                </a:cubicBezTo>
                <a:cubicBezTo>
                  <a:pt x="48" y="106"/>
                  <a:pt x="47" y="104"/>
                  <a:pt x="46" y="105"/>
                </a:cubicBezTo>
                <a:cubicBezTo>
                  <a:pt x="46" y="105"/>
                  <a:pt x="46" y="106"/>
                  <a:pt x="46" y="106"/>
                </a:cubicBezTo>
                <a:cubicBezTo>
                  <a:pt x="47" y="107"/>
                  <a:pt x="48" y="108"/>
                  <a:pt x="47" y="109"/>
                </a:cubicBezTo>
                <a:cubicBezTo>
                  <a:pt x="46" y="109"/>
                  <a:pt x="46" y="108"/>
                  <a:pt x="45" y="108"/>
                </a:cubicBezTo>
                <a:cubicBezTo>
                  <a:pt x="45" y="109"/>
                  <a:pt x="46" y="109"/>
                  <a:pt x="46" y="111"/>
                </a:cubicBezTo>
                <a:cubicBezTo>
                  <a:pt x="44" y="111"/>
                  <a:pt x="44" y="108"/>
                  <a:pt x="42" y="108"/>
                </a:cubicBezTo>
                <a:cubicBezTo>
                  <a:pt x="42" y="107"/>
                  <a:pt x="41" y="107"/>
                  <a:pt x="41" y="106"/>
                </a:cubicBezTo>
                <a:cubicBezTo>
                  <a:pt x="40" y="106"/>
                  <a:pt x="38" y="106"/>
                  <a:pt x="39" y="104"/>
                </a:cubicBezTo>
                <a:close/>
                <a:moveTo>
                  <a:pt x="37" y="108"/>
                </a:moveTo>
                <a:cubicBezTo>
                  <a:pt x="37" y="108"/>
                  <a:pt x="37" y="108"/>
                  <a:pt x="37" y="108"/>
                </a:cubicBezTo>
                <a:cubicBezTo>
                  <a:pt x="37" y="108"/>
                  <a:pt x="37" y="109"/>
                  <a:pt x="37" y="110"/>
                </a:cubicBezTo>
                <a:cubicBezTo>
                  <a:pt x="36" y="109"/>
                  <a:pt x="37" y="109"/>
                  <a:pt x="37" y="108"/>
                </a:cubicBezTo>
                <a:close/>
                <a:moveTo>
                  <a:pt x="24" y="135"/>
                </a:moveTo>
                <a:cubicBezTo>
                  <a:pt x="25" y="128"/>
                  <a:pt x="28" y="121"/>
                  <a:pt x="31" y="114"/>
                </a:cubicBezTo>
                <a:cubicBezTo>
                  <a:pt x="32" y="115"/>
                  <a:pt x="33" y="116"/>
                  <a:pt x="33" y="117"/>
                </a:cubicBezTo>
                <a:cubicBezTo>
                  <a:pt x="33" y="118"/>
                  <a:pt x="33" y="121"/>
                  <a:pt x="34" y="121"/>
                </a:cubicBezTo>
                <a:cubicBezTo>
                  <a:pt x="35" y="122"/>
                  <a:pt x="35" y="120"/>
                  <a:pt x="35" y="120"/>
                </a:cubicBezTo>
                <a:cubicBezTo>
                  <a:pt x="35" y="118"/>
                  <a:pt x="36" y="117"/>
                  <a:pt x="37" y="116"/>
                </a:cubicBezTo>
                <a:cubicBezTo>
                  <a:pt x="37" y="113"/>
                  <a:pt x="38" y="113"/>
                  <a:pt x="38" y="110"/>
                </a:cubicBezTo>
                <a:cubicBezTo>
                  <a:pt x="37" y="109"/>
                  <a:pt x="37" y="109"/>
                  <a:pt x="38" y="108"/>
                </a:cubicBezTo>
                <a:cubicBezTo>
                  <a:pt x="39" y="108"/>
                  <a:pt x="40" y="109"/>
                  <a:pt x="41" y="109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10"/>
                  <a:pt x="43" y="110"/>
                  <a:pt x="43" y="111"/>
                </a:cubicBezTo>
                <a:cubicBezTo>
                  <a:pt x="44" y="112"/>
                  <a:pt x="43" y="114"/>
                  <a:pt x="44" y="115"/>
                </a:cubicBezTo>
                <a:cubicBezTo>
                  <a:pt x="45" y="115"/>
                  <a:pt x="45" y="114"/>
                  <a:pt x="46" y="113"/>
                </a:cubicBezTo>
                <a:cubicBezTo>
                  <a:pt x="48" y="113"/>
                  <a:pt x="48" y="116"/>
                  <a:pt x="48" y="118"/>
                </a:cubicBezTo>
                <a:cubicBezTo>
                  <a:pt x="48" y="119"/>
                  <a:pt x="49" y="120"/>
                  <a:pt x="49" y="121"/>
                </a:cubicBezTo>
                <a:cubicBezTo>
                  <a:pt x="49" y="121"/>
                  <a:pt x="50" y="121"/>
                  <a:pt x="50" y="121"/>
                </a:cubicBezTo>
                <a:cubicBezTo>
                  <a:pt x="50" y="121"/>
                  <a:pt x="49" y="121"/>
                  <a:pt x="49" y="122"/>
                </a:cubicBezTo>
                <a:cubicBezTo>
                  <a:pt x="50" y="122"/>
                  <a:pt x="50" y="122"/>
                  <a:pt x="51" y="122"/>
                </a:cubicBezTo>
                <a:cubicBezTo>
                  <a:pt x="51" y="123"/>
                  <a:pt x="51" y="124"/>
                  <a:pt x="51" y="124"/>
                </a:cubicBezTo>
                <a:cubicBezTo>
                  <a:pt x="50" y="125"/>
                  <a:pt x="49" y="125"/>
                  <a:pt x="49" y="125"/>
                </a:cubicBezTo>
                <a:cubicBezTo>
                  <a:pt x="48" y="126"/>
                  <a:pt x="48" y="126"/>
                  <a:pt x="47" y="126"/>
                </a:cubicBezTo>
                <a:cubicBezTo>
                  <a:pt x="46" y="127"/>
                  <a:pt x="45" y="125"/>
                  <a:pt x="43" y="126"/>
                </a:cubicBezTo>
                <a:cubicBezTo>
                  <a:pt x="42" y="126"/>
                  <a:pt x="42" y="127"/>
                  <a:pt x="41" y="127"/>
                </a:cubicBezTo>
                <a:cubicBezTo>
                  <a:pt x="42" y="127"/>
                  <a:pt x="44" y="126"/>
                  <a:pt x="45" y="127"/>
                </a:cubicBezTo>
                <a:cubicBezTo>
                  <a:pt x="45" y="128"/>
                  <a:pt x="44" y="128"/>
                  <a:pt x="44" y="129"/>
                </a:cubicBezTo>
                <a:cubicBezTo>
                  <a:pt x="44" y="129"/>
                  <a:pt x="44" y="131"/>
                  <a:pt x="43" y="131"/>
                </a:cubicBezTo>
                <a:cubicBezTo>
                  <a:pt x="41" y="131"/>
                  <a:pt x="41" y="133"/>
                  <a:pt x="39" y="133"/>
                </a:cubicBezTo>
                <a:cubicBezTo>
                  <a:pt x="39" y="133"/>
                  <a:pt x="39" y="134"/>
                  <a:pt x="39" y="134"/>
                </a:cubicBezTo>
                <a:cubicBezTo>
                  <a:pt x="38" y="135"/>
                  <a:pt x="36" y="135"/>
                  <a:pt x="36" y="137"/>
                </a:cubicBezTo>
                <a:cubicBezTo>
                  <a:pt x="36" y="137"/>
                  <a:pt x="35" y="137"/>
                  <a:pt x="35" y="138"/>
                </a:cubicBezTo>
                <a:cubicBezTo>
                  <a:pt x="35" y="138"/>
                  <a:pt x="35" y="137"/>
                  <a:pt x="35" y="137"/>
                </a:cubicBezTo>
                <a:cubicBezTo>
                  <a:pt x="35" y="140"/>
                  <a:pt x="33" y="142"/>
                  <a:pt x="31" y="142"/>
                </a:cubicBezTo>
                <a:cubicBezTo>
                  <a:pt x="31" y="143"/>
                  <a:pt x="30" y="143"/>
                  <a:pt x="30" y="144"/>
                </a:cubicBezTo>
                <a:cubicBezTo>
                  <a:pt x="30" y="146"/>
                  <a:pt x="31" y="148"/>
                  <a:pt x="30" y="149"/>
                </a:cubicBezTo>
                <a:cubicBezTo>
                  <a:pt x="29" y="148"/>
                  <a:pt x="28" y="147"/>
                  <a:pt x="28" y="145"/>
                </a:cubicBezTo>
                <a:cubicBezTo>
                  <a:pt x="28" y="145"/>
                  <a:pt x="28" y="145"/>
                  <a:pt x="28" y="144"/>
                </a:cubicBezTo>
                <a:cubicBezTo>
                  <a:pt x="27" y="145"/>
                  <a:pt x="26" y="143"/>
                  <a:pt x="25" y="144"/>
                </a:cubicBezTo>
                <a:cubicBezTo>
                  <a:pt x="25" y="144"/>
                  <a:pt x="25" y="144"/>
                  <a:pt x="24" y="144"/>
                </a:cubicBezTo>
                <a:cubicBezTo>
                  <a:pt x="24" y="144"/>
                  <a:pt x="23" y="144"/>
                  <a:pt x="22" y="144"/>
                </a:cubicBezTo>
                <a:cubicBezTo>
                  <a:pt x="23" y="141"/>
                  <a:pt x="23" y="138"/>
                  <a:pt x="24" y="135"/>
                </a:cubicBezTo>
                <a:close/>
                <a:moveTo>
                  <a:pt x="47" y="130"/>
                </a:moveTo>
                <a:cubicBezTo>
                  <a:pt x="47" y="131"/>
                  <a:pt x="47" y="131"/>
                  <a:pt x="47" y="132"/>
                </a:cubicBezTo>
                <a:cubicBezTo>
                  <a:pt x="46" y="132"/>
                  <a:pt x="44" y="133"/>
                  <a:pt x="44" y="131"/>
                </a:cubicBezTo>
                <a:cubicBezTo>
                  <a:pt x="45" y="131"/>
                  <a:pt x="46" y="131"/>
                  <a:pt x="47" y="130"/>
                </a:cubicBezTo>
                <a:cubicBezTo>
                  <a:pt x="47" y="130"/>
                  <a:pt x="47" y="130"/>
                  <a:pt x="47" y="130"/>
                </a:cubicBezTo>
                <a:close/>
                <a:moveTo>
                  <a:pt x="37" y="156"/>
                </a:moveTo>
                <a:cubicBezTo>
                  <a:pt x="36" y="157"/>
                  <a:pt x="36" y="156"/>
                  <a:pt x="36" y="156"/>
                </a:cubicBezTo>
                <a:cubicBezTo>
                  <a:pt x="36" y="157"/>
                  <a:pt x="36" y="157"/>
                  <a:pt x="36" y="157"/>
                </a:cubicBezTo>
                <a:cubicBezTo>
                  <a:pt x="35" y="157"/>
                  <a:pt x="34" y="157"/>
                  <a:pt x="34" y="156"/>
                </a:cubicBezTo>
                <a:cubicBezTo>
                  <a:pt x="34" y="155"/>
                  <a:pt x="36" y="156"/>
                  <a:pt x="37" y="156"/>
                </a:cubicBezTo>
                <a:close/>
                <a:moveTo>
                  <a:pt x="34" y="154"/>
                </a:moveTo>
                <a:cubicBezTo>
                  <a:pt x="33" y="155"/>
                  <a:pt x="32" y="155"/>
                  <a:pt x="31" y="155"/>
                </a:cubicBezTo>
                <a:cubicBezTo>
                  <a:pt x="31" y="153"/>
                  <a:pt x="28" y="153"/>
                  <a:pt x="27" y="151"/>
                </a:cubicBezTo>
                <a:cubicBezTo>
                  <a:pt x="28" y="150"/>
                  <a:pt x="29" y="151"/>
                  <a:pt x="30" y="151"/>
                </a:cubicBezTo>
                <a:cubicBezTo>
                  <a:pt x="31" y="152"/>
                  <a:pt x="33" y="153"/>
                  <a:pt x="34" y="154"/>
                </a:cubicBezTo>
                <a:close/>
                <a:moveTo>
                  <a:pt x="25" y="152"/>
                </a:moveTo>
                <a:cubicBezTo>
                  <a:pt x="25" y="153"/>
                  <a:pt x="24" y="154"/>
                  <a:pt x="24" y="155"/>
                </a:cubicBezTo>
                <a:cubicBezTo>
                  <a:pt x="24" y="156"/>
                  <a:pt x="25" y="156"/>
                  <a:pt x="26" y="157"/>
                </a:cubicBezTo>
                <a:cubicBezTo>
                  <a:pt x="26" y="157"/>
                  <a:pt x="26" y="158"/>
                  <a:pt x="27" y="158"/>
                </a:cubicBezTo>
                <a:cubicBezTo>
                  <a:pt x="27" y="159"/>
                  <a:pt x="26" y="161"/>
                  <a:pt x="26" y="161"/>
                </a:cubicBezTo>
                <a:cubicBezTo>
                  <a:pt x="26" y="163"/>
                  <a:pt x="28" y="163"/>
                  <a:pt x="29" y="163"/>
                </a:cubicBezTo>
                <a:cubicBezTo>
                  <a:pt x="30" y="164"/>
                  <a:pt x="30" y="164"/>
                  <a:pt x="30" y="164"/>
                </a:cubicBezTo>
                <a:cubicBezTo>
                  <a:pt x="30" y="164"/>
                  <a:pt x="31" y="164"/>
                  <a:pt x="32" y="164"/>
                </a:cubicBezTo>
                <a:cubicBezTo>
                  <a:pt x="33" y="164"/>
                  <a:pt x="33" y="162"/>
                  <a:pt x="34" y="162"/>
                </a:cubicBezTo>
                <a:cubicBezTo>
                  <a:pt x="34" y="163"/>
                  <a:pt x="34" y="164"/>
                  <a:pt x="34" y="164"/>
                </a:cubicBezTo>
                <a:cubicBezTo>
                  <a:pt x="34" y="164"/>
                  <a:pt x="35" y="163"/>
                  <a:pt x="35" y="163"/>
                </a:cubicBezTo>
                <a:cubicBezTo>
                  <a:pt x="36" y="163"/>
                  <a:pt x="36" y="164"/>
                  <a:pt x="36" y="164"/>
                </a:cubicBezTo>
                <a:cubicBezTo>
                  <a:pt x="36" y="164"/>
                  <a:pt x="37" y="164"/>
                  <a:pt x="37" y="164"/>
                </a:cubicBezTo>
                <a:cubicBezTo>
                  <a:pt x="38" y="165"/>
                  <a:pt x="38" y="166"/>
                  <a:pt x="39" y="165"/>
                </a:cubicBezTo>
                <a:cubicBezTo>
                  <a:pt x="40" y="166"/>
                  <a:pt x="41" y="166"/>
                  <a:pt x="41" y="167"/>
                </a:cubicBezTo>
                <a:cubicBezTo>
                  <a:pt x="42" y="167"/>
                  <a:pt x="42" y="168"/>
                  <a:pt x="42" y="168"/>
                </a:cubicBezTo>
                <a:cubicBezTo>
                  <a:pt x="42" y="168"/>
                  <a:pt x="43" y="169"/>
                  <a:pt x="43" y="169"/>
                </a:cubicBezTo>
                <a:cubicBezTo>
                  <a:pt x="44" y="170"/>
                  <a:pt x="45" y="172"/>
                  <a:pt x="47" y="173"/>
                </a:cubicBezTo>
                <a:cubicBezTo>
                  <a:pt x="47" y="174"/>
                  <a:pt x="48" y="174"/>
                  <a:pt x="48" y="175"/>
                </a:cubicBezTo>
                <a:cubicBezTo>
                  <a:pt x="47" y="176"/>
                  <a:pt x="47" y="176"/>
                  <a:pt x="46" y="177"/>
                </a:cubicBezTo>
                <a:cubicBezTo>
                  <a:pt x="47" y="177"/>
                  <a:pt x="47" y="177"/>
                  <a:pt x="48" y="177"/>
                </a:cubicBezTo>
                <a:cubicBezTo>
                  <a:pt x="49" y="178"/>
                  <a:pt x="50" y="179"/>
                  <a:pt x="51" y="180"/>
                </a:cubicBezTo>
                <a:cubicBezTo>
                  <a:pt x="52" y="180"/>
                  <a:pt x="53" y="181"/>
                  <a:pt x="54" y="182"/>
                </a:cubicBezTo>
                <a:cubicBezTo>
                  <a:pt x="55" y="182"/>
                  <a:pt x="55" y="183"/>
                  <a:pt x="56" y="184"/>
                </a:cubicBezTo>
                <a:cubicBezTo>
                  <a:pt x="56" y="185"/>
                  <a:pt x="57" y="185"/>
                  <a:pt x="57" y="185"/>
                </a:cubicBezTo>
                <a:cubicBezTo>
                  <a:pt x="56" y="186"/>
                  <a:pt x="56" y="188"/>
                  <a:pt x="55" y="188"/>
                </a:cubicBezTo>
                <a:cubicBezTo>
                  <a:pt x="54" y="189"/>
                  <a:pt x="54" y="189"/>
                  <a:pt x="54" y="190"/>
                </a:cubicBezTo>
                <a:cubicBezTo>
                  <a:pt x="54" y="190"/>
                  <a:pt x="53" y="190"/>
                  <a:pt x="53" y="190"/>
                </a:cubicBezTo>
                <a:cubicBezTo>
                  <a:pt x="53" y="191"/>
                  <a:pt x="53" y="192"/>
                  <a:pt x="53" y="193"/>
                </a:cubicBezTo>
                <a:cubicBezTo>
                  <a:pt x="52" y="194"/>
                  <a:pt x="51" y="196"/>
                  <a:pt x="50" y="198"/>
                </a:cubicBezTo>
                <a:cubicBezTo>
                  <a:pt x="49" y="198"/>
                  <a:pt x="48" y="199"/>
                  <a:pt x="46" y="199"/>
                </a:cubicBezTo>
                <a:cubicBezTo>
                  <a:pt x="46" y="200"/>
                  <a:pt x="45" y="200"/>
                  <a:pt x="44" y="201"/>
                </a:cubicBezTo>
                <a:cubicBezTo>
                  <a:pt x="44" y="202"/>
                  <a:pt x="44" y="202"/>
                  <a:pt x="44" y="203"/>
                </a:cubicBezTo>
                <a:cubicBezTo>
                  <a:pt x="36" y="195"/>
                  <a:pt x="30" y="185"/>
                  <a:pt x="26" y="174"/>
                </a:cubicBezTo>
                <a:cubicBezTo>
                  <a:pt x="26" y="174"/>
                  <a:pt x="26" y="174"/>
                  <a:pt x="26" y="174"/>
                </a:cubicBezTo>
                <a:cubicBezTo>
                  <a:pt x="27" y="173"/>
                  <a:pt x="26" y="172"/>
                  <a:pt x="27" y="172"/>
                </a:cubicBezTo>
                <a:cubicBezTo>
                  <a:pt x="27" y="171"/>
                  <a:pt x="27" y="172"/>
                  <a:pt x="27" y="171"/>
                </a:cubicBezTo>
                <a:cubicBezTo>
                  <a:pt x="27" y="171"/>
                  <a:pt x="29" y="169"/>
                  <a:pt x="29" y="169"/>
                </a:cubicBezTo>
                <a:cubicBezTo>
                  <a:pt x="29" y="167"/>
                  <a:pt x="29" y="166"/>
                  <a:pt x="28" y="165"/>
                </a:cubicBezTo>
                <a:cubicBezTo>
                  <a:pt x="27" y="166"/>
                  <a:pt x="26" y="164"/>
                  <a:pt x="25" y="163"/>
                </a:cubicBezTo>
                <a:cubicBezTo>
                  <a:pt x="25" y="162"/>
                  <a:pt x="24" y="162"/>
                  <a:pt x="24" y="162"/>
                </a:cubicBezTo>
                <a:cubicBezTo>
                  <a:pt x="24" y="161"/>
                  <a:pt x="24" y="160"/>
                  <a:pt x="23" y="159"/>
                </a:cubicBezTo>
                <a:cubicBezTo>
                  <a:pt x="23" y="159"/>
                  <a:pt x="23" y="159"/>
                  <a:pt x="23" y="159"/>
                </a:cubicBezTo>
                <a:cubicBezTo>
                  <a:pt x="22" y="157"/>
                  <a:pt x="22" y="154"/>
                  <a:pt x="22" y="152"/>
                </a:cubicBezTo>
                <a:cubicBezTo>
                  <a:pt x="23" y="151"/>
                  <a:pt x="24" y="150"/>
                  <a:pt x="25" y="152"/>
                </a:cubicBez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Freeform 8"/>
          <p:cNvSpPr>
            <a:spLocks noEditPoints="1"/>
          </p:cNvSpPr>
          <p:nvPr/>
        </p:nvSpPr>
        <p:spPr bwMode="auto">
          <a:xfrm>
            <a:off x="7238889" y="2100077"/>
            <a:ext cx="1277290" cy="1202155"/>
          </a:xfrm>
          <a:custGeom>
            <a:avLst/>
            <a:gdLst>
              <a:gd name="T0" fmla="*/ 246 w 327"/>
              <a:gd name="T1" fmla="*/ 11 h 307"/>
              <a:gd name="T2" fmla="*/ 246 w 327"/>
              <a:gd name="T3" fmla="*/ 307 h 307"/>
              <a:gd name="T4" fmla="*/ 327 w 327"/>
              <a:gd name="T5" fmla="*/ 307 h 307"/>
              <a:gd name="T6" fmla="*/ 327 w 327"/>
              <a:gd name="T7" fmla="*/ 11 h 307"/>
              <a:gd name="T8" fmla="*/ 246 w 327"/>
              <a:gd name="T9" fmla="*/ 11 h 307"/>
              <a:gd name="T10" fmla="*/ 261 w 327"/>
              <a:gd name="T11" fmla="*/ 30 h 307"/>
              <a:gd name="T12" fmla="*/ 312 w 327"/>
              <a:gd name="T13" fmla="*/ 30 h 307"/>
              <a:gd name="T14" fmla="*/ 312 w 327"/>
              <a:gd name="T15" fmla="*/ 49 h 307"/>
              <a:gd name="T16" fmla="*/ 261 w 327"/>
              <a:gd name="T17" fmla="*/ 49 h 307"/>
              <a:gd name="T18" fmla="*/ 261 w 327"/>
              <a:gd name="T19" fmla="*/ 30 h 307"/>
              <a:gd name="T20" fmla="*/ 312 w 327"/>
              <a:gd name="T21" fmla="*/ 283 h 307"/>
              <a:gd name="T22" fmla="*/ 261 w 327"/>
              <a:gd name="T23" fmla="*/ 283 h 307"/>
              <a:gd name="T24" fmla="*/ 261 w 327"/>
              <a:gd name="T25" fmla="*/ 265 h 307"/>
              <a:gd name="T26" fmla="*/ 312 w 327"/>
              <a:gd name="T27" fmla="*/ 265 h 307"/>
              <a:gd name="T28" fmla="*/ 312 w 327"/>
              <a:gd name="T29" fmla="*/ 283 h 307"/>
              <a:gd name="T30" fmla="*/ 286 w 327"/>
              <a:gd name="T31" fmla="*/ 236 h 307"/>
              <a:gd name="T32" fmla="*/ 260 w 327"/>
              <a:gd name="T33" fmla="*/ 209 h 307"/>
              <a:gd name="T34" fmla="*/ 286 w 327"/>
              <a:gd name="T35" fmla="*/ 182 h 307"/>
              <a:gd name="T36" fmla="*/ 313 w 327"/>
              <a:gd name="T37" fmla="*/ 209 h 307"/>
              <a:gd name="T38" fmla="*/ 286 w 327"/>
              <a:gd name="T39" fmla="*/ 236 h 307"/>
              <a:gd name="T40" fmla="*/ 150 w 327"/>
              <a:gd name="T41" fmla="*/ 307 h 307"/>
              <a:gd name="T42" fmla="*/ 224 w 327"/>
              <a:gd name="T43" fmla="*/ 307 h 307"/>
              <a:gd name="T44" fmla="*/ 224 w 327"/>
              <a:gd name="T45" fmla="*/ 58 h 307"/>
              <a:gd name="T46" fmla="*/ 150 w 327"/>
              <a:gd name="T47" fmla="*/ 58 h 307"/>
              <a:gd name="T48" fmla="*/ 150 w 327"/>
              <a:gd name="T49" fmla="*/ 307 h 307"/>
              <a:gd name="T50" fmla="*/ 166 w 327"/>
              <a:gd name="T51" fmla="*/ 78 h 307"/>
              <a:gd name="T52" fmla="*/ 208 w 327"/>
              <a:gd name="T53" fmla="*/ 78 h 307"/>
              <a:gd name="T54" fmla="*/ 208 w 327"/>
              <a:gd name="T55" fmla="*/ 96 h 307"/>
              <a:gd name="T56" fmla="*/ 166 w 327"/>
              <a:gd name="T57" fmla="*/ 96 h 307"/>
              <a:gd name="T58" fmla="*/ 166 w 327"/>
              <a:gd name="T59" fmla="*/ 78 h 307"/>
              <a:gd name="T60" fmla="*/ 166 w 327"/>
              <a:gd name="T61" fmla="*/ 265 h 307"/>
              <a:gd name="T62" fmla="*/ 208 w 327"/>
              <a:gd name="T63" fmla="*/ 265 h 307"/>
              <a:gd name="T64" fmla="*/ 208 w 327"/>
              <a:gd name="T65" fmla="*/ 283 h 307"/>
              <a:gd name="T66" fmla="*/ 166 w 327"/>
              <a:gd name="T67" fmla="*/ 283 h 307"/>
              <a:gd name="T68" fmla="*/ 166 w 327"/>
              <a:gd name="T69" fmla="*/ 265 h 307"/>
              <a:gd name="T70" fmla="*/ 286 w 327"/>
              <a:gd name="T71" fmla="*/ 197 h 307"/>
              <a:gd name="T72" fmla="*/ 275 w 327"/>
              <a:gd name="T73" fmla="*/ 209 h 307"/>
              <a:gd name="T74" fmla="*/ 286 w 327"/>
              <a:gd name="T75" fmla="*/ 220 h 307"/>
              <a:gd name="T76" fmla="*/ 298 w 327"/>
              <a:gd name="T77" fmla="*/ 209 h 307"/>
              <a:gd name="T78" fmla="*/ 286 w 327"/>
              <a:gd name="T79" fmla="*/ 197 h 307"/>
              <a:gd name="T80" fmla="*/ 74 w 327"/>
              <a:gd name="T81" fmla="*/ 0 h 307"/>
              <a:gd name="T82" fmla="*/ 0 w 327"/>
              <a:gd name="T83" fmla="*/ 287 h 307"/>
              <a:gd name="T84" fmla="*/ 79 w 327"/>
              <a:gd name="T85" fmla="*/ 307 h 307"/>
              <a:gd name="T86" fmla="*/ 153 w 327"/>
              <a:gd name="T87" fmla="*/ 20 h 307"/>
              <a:gd name="T88" fmla="*/ 74 w 327"/>
              <a:gd name="T89" fmla="*/ 0 h 307"/>
              <a:gd name="T90" fmla="*/ 71 w 327"/>
              <a:gd name="T91" fmla="*/ 280 h 307"/>
              <a:gd name="T92" fmla="*/ 21 w 327"/>
              <a:gd name="T93" fmla="*/ 267 h 307"/>
              <a:gd name="T94" fmla="*/ 26 w 327"/>
              <a:gd name="T95" fmla="*/ 249 h 307"/>
              <a:gd name="T96" fmla="*/ 75 w 327"/>
              <a:gd name="T97" fmla="*/ 262 h 307"/>
              <a:gd name="T98" fmla="*/ 71 w 327"/>
              <a:gd name="T99" fmla="*/ 280 h 307"/>
              <a:gd name="T100" fmla="*/ 80 w 327"/>
              <a:gd name="T101" fmla="*/ 40 h 307"/>
              <a:gd name="T102" fmla="*/ 84 w 327"/>
              <a:gd name="T103" fmla="*/ 23 h 307"/>
              <a:gd name="T104" fmla="*/ 133 w 327"/>
              <a:gd name="T105" fmla="*/ 35 h 307"/>
              <a:gd name="T106" fmla="*/ 129 w 327"/>
              <a:gd name="T107" fmla="*/ 53 h 307"/>
              <a:gd name="T108" fmla="*/ 80 w 327"/>
              <a:gd name="T109" fmla="*/ 4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27" h="307">
                <a:moveTo>
                  <a:pt x="246" y="11"/>
                </a:moveTo>
                <a:cubicBezTo>
                  <a:pt x="246" y="307"/>
                  <a:pt x="246" y="307"/>
                  <a:pt x="246" y="307"/>
                </a:cubicBezTo>
                <a:cubicBezTo>
                  <a:pt x="327" y="307"/>
                  <a:pt x="327" y="307"/>
                  <a:pt x="327" y="307"/>
                </a:cubicBezTo>
                <a:cubicBezTo>
                  <a:pt x="327" y="11"/>
                  <a:pt x="327" y="11"/>
                  <a:pt x="327" y="11"/>
                </a:cubicBezTo>
                <a:lnTo>
                  <a:pt x="246" y="11"/>
                </a:lnTo>
                <a:close/>
                <a:moveTo>
                  <a:pt x="261" y="30"/>
                </a:moveTo>
                <a:cubicBezTo>
                  <a:pt x="312" y="30"/>
                  <a:pt x="312" y="30"/>
                  <a:pt x="312" y="30"/>
                </a:cubicBezTo>
                <a:cubicBezTo>
                  <a:pt x="312" y="49"/>
                  <a:pt x="312" y="49"/>
                  <a:pt x="312" y="49"/>
                </a:cubicBezTo>
                <a:cubicBezTo>
                  <a:pt x="261" y="49"/>
                  <a:pt x="261" y="49"/>
                  <a:pt x="261" y="49"/>
                </a:cubicBezTo>
                <a:lnTo>
                  <a:pt x="261" y="30"/>
                </a:lnTo>
                <a:close/>
                <a:moveTo>
                  <a:pt x="312" y="283"/>
                </a:moveTo>
                <a:cubicBezTo>
                  <a:pt x="261" y="283"/>
                  <a:pt x="261" y="283"/>
                  <a:pt x="261" y="283"/>
                </a:cubicBezTo>
                <a:cubicBezTo>
                  <a:pt x="261" y="265"/>
                  <a:pt x="261" y="265"/>
                  <a:pt x="261" y="265"/>
                </a:cubicBezTo>
                <a:cubicBezTo>
                  <a:pt x="312" y="265"/>
                  <a:pt x="312" y="265"/>
                  <a:pt x="312" y="265"/>
                </a:cubicBezTo>
                <a:lnTo>
                  <a:pt x="312" y="283"/>
                </a:lnTo>
                <a:close/>
                <a:moveTo>
                  <a:pt x="286" y="236"/>
                </a:moveTo>
                <a:cubicBezTo>
                  <a:pt x="272" y="236"/>
                  <a:pt x="260" y="224"/>
                  <a:pt x="260" y="209"/>
                </a:cubicBezTo>
                <a:cubicBezTo>
                  <a:pt x="260" y="194"/>
                  <a:pt x="272" y="182"/>
                  <a:pt x="286" y="182"/>
                </a:cubicBezTo>
                <a:cubicBezTo>
                  <a:pt x="301" y="182"/>
                  <a:pt x="313" y="194"/>
                  <a:pt x="313" y="209"/>
                </a:cubicBezTo>
                <a:cubicBezTo>
                  <a:pt x="313" y="224"/>
                  <a:pt x="301" y="236"/>
                  <a:pt x="286" y="236"/>
                </a:cubicBezTo>
                <a:close/>
                <a:moveTo>
                  <a:pt x="150" y="307"/>
                </a:moveTo>
                <a:cubicBezTo>
                  <a:pt x="224" y="307"/>
                  <a:pt x="224" y="307"/>
                  <a:pt x="224" y="307"/>
                </a:cubicBezTo>
                <a:cubicBezTo>
                  <a:pt x="224" y="58"/>
                  <a:pt x="224" y="58"/>
                  <a:pt x="224" y="58"/>
                </a:cubicBezTo>
                <a:cubicBezTo>
                  <a:pt x="150" y="58"/>
                  <a:pt x="150" y="58"/>
                  <a:pt x="150" y="58"/>
                </a:cubicBezTo>
                <a:lnTo>
                  <a:pt x="150" y="307"/>
                </a:lnTo>
                <a:close/>
                <a:moveTo>
                  <a:pt x="166" y="78"/>
                </a:moveTo>
                <a:cubicBezTo>
                  <a:pt x="208" y="78"/>
                  <a:pt x="208" y="78"/>
                  <a:pt x="208" y="78"/>
                </a:cubicBezTo>
                <a:cubicBezTo>
                  <a:pt x="208" y="96"/>
                  <a:pt x="208" y="96"/>
                  <a:pt x="208" y="96"/>
                </a:cubicBezTo>
                <a:cubicBezTo>
                  <a:pt x="166" y="96"/>
                  <a:pt x="166" y="96"/>
                  <a:pt x="166" y="96"/>
                </a:cubicBezTo>
                <a:lnTo>
                  <a:pt x="166" y="78"/>
                </a:lnTo>
                <a:close/>
                <a:moveTo>
                  <a:pt x="166" y="265"/>
                </a:moveTo>
                <a:cubicBezTo>
                  <a:pt x="208" y="265"/>
                  <a:pt x="208" y="265"/>
                  <a:pt x="208" y="265"/>
                </a:cubicBezTo>
                <a:cubicBezTo>
                  <a:pt x="208" y="283"/>
                  <a:pt x="208" y="283"/>
                  <a:pt x="208" y="283"/>
                </a:cubicBezTo>
                <a:cubicBezTo>
                  <a:pt x="166" y="283"/>
                  <a:pt x="166" y="283"/>
                  <a:pt x="166" y="283"/>
                </a:cubicBezTo>
                <a:lnTo>
                  <a:pt x="166" y="265"/>
                </a:lnTo>
                <a:close/>
                <a:moveTo>
                  <a:pt x="286" y="197"/>
                </a:moveTo>
                <a:cubicBezTo>
                  <a:pt x="280" y="197"/>
                  <a:pt x="275" y="202"/>
                  <a:pt x="275" y="209"/>
                </a:cubicBezTo>
                <a:cubicBezTo>
                  <a:pt x="275" y="215"/>
                  <a:pt x="280" y="220"/>
                  <a:pt x="286" y="220"/>
                </a:cubicBezTo>
                <a:cubicBezTo>
                  <a:pt x="293" y="220"/>
                  <a:pt x="298" y="215"/>
                  <a:pt x="298" y="209"/>
                </a:cubicBezTo>
                <a:cubicBezTo>
                  <a:pt x="298" y="202"/>
                  <a:pt x="293" y="197"/>
                  <a:pt x="286" y="197"/>
                </a:cubicBezTo>
                <a:close/>
                <a:moveTo>
                  <a:pt x="74" y="0"/>
                </a:moveTo>
                <a:cubicBezTo>
                  <a:pt x="0" y="287"/>
                  <a:pt x="0" y="287"/>
                  <a:pt x="0" y="287"/>
                </a:cubicBezTo>
                <a:cubicBezTo>
                  <a:pt x="79" y="307"/>
                  <a:pt x="79" y="307"/>
                  <a:pt x="79" y="307"/>
                </a:cubicBezTo>
                <a:cubicBezTo>
                  <a:pt x="153" y="20"/>
                  <a:pt x="153" y="20"/>
                  <a:pt x="153" y="20"/>
                </a:cubicBezTo>
                <a:lnTo>
                  <a:pt x="74" y="0"/>
                </a:lnTo>
                <a:close/>
                <a:moveTo>
                  <a:pt x="71" y="280"/>
                </a:moveTo>
                <a:cubicBezTo>
                  <a:pt x="21" y="267"/>
                  <a:pt x="21" y="267"/>
                  <a:pt x="21" y="267"/>
                </a:cubicBezTo>
                <a:cubicBezTo>
                  <a:pt x="26" y="249"/>
                  <a:pt x="26" y="249"/>
                  <a:pt x="26" y="249"/>
                </a:cubicBezTo>
                <a:cubicBezTo>
                  <a:pt x="75" y="262"/>
                  <a:pt x="75" y="262"/>
                  <a:pt x="75" y="262"/>
                </a:cubicBezTo>
                <a:lnTo>
                  <a:pt x="71" y="280"/>
                </a:lnTo>
                <a:close/>
                <a:moveTo>
                  <a:pt x="80" y="40"/>
                </a:moveTo>
                <a:cubicBezTo>
                  <a:pt x="84" y="23"/>
                  <a:pt x="84" y="23"/>
                  <a:pt x="84" y="23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29" y="53"/>
                  <a:pt x="129" y="53"/>
                  <a:pt x="129" y="53"/>
                </a:cubicBezTo>
                <a:lnTo>
                  <a:pt x="80" y="40"/>
                </a:ln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Freeform 9"/>
          <p:cNvSpPr>
            <a:spLocks noEditPoints="1"/>
          </p:cNvSpPr>
          <p:nvPr/>
        </p:nvSpPr>
        <p:spPr bwMode="auto">
          <a:xfrm>
            <a:off x="5256294" y="4414667"/>
            <a:ext cx="1178568" cy="1121500"/>
          </a:xfrm>
          <a:custGeom>
            <a:avLst/>
            <a:gdLst>
              <a:gd name="T0" fmla="*/ 137 w 326"/>
              <a:gd name="T1" fmla="*/ 205 h 310"/>
              <a:gd name="T2" fmla="*/ 155 w 326"/>
              <a:gd name="T3" fmla="*/ 211 h 310"/>
              <a:gd name="T4" fmla="*/ 175 w 326"/>
              <a:gd name="T5" fmla="*/ 204 h 310"/>
              <a:gd name="T6" fmla="*/ 195 w 326"/>
              <a:gd name="T7" fmla="*/ 211 h 310"/>
              <a:gd name="T8" fmla="*/ 212 w 326"/>
              <a:gd name="T9" fmla="*/ 205 h 310"/>
              <a:gd name="T10" fmla="*/ 250 w 326"/>
              <a:gd name="T11" fmla="*/ 88 h 310"/>
              <a:gd name="T12" fmla="*/ 204 w 326"/>
              <a:gd name="T13" fmla="*/ 63 h 310"/>
              <a:gd name="T14" fmla="*/ 186 w 326"/>
              <a:gd name="T15" fmla="*/ 65 h 310"/>
              <a:gd name="T16" fmla="*/ 186 w 326"/>
              <a:gd name="T17" fmla="*/ 55 h 310"/>
              <a:gd name="T18" fmla="*/ 191 w 326"/>
              <a:gd name="T19" fmla="*/ 49 h 310"/>
              <a:gd name="T20" fmla="*/ 211 w 326"/>
              <a:gd name="T21" fmla="*/ 58 h 310"/>
              <a:gd name="T22" fmla="*/ 268 w 326"/>
              <a:gd name="T23" fmla="*/ 15 h 310"/>
              <a:gd name="T24" fmla="*/ 273 w 326"/>
              <a:gd name="T25" fmla="*/ 9 h 310"/>
              <a:gd name="T26" fmla="*/ 266 w 326"/>
              <a:gd name="T27" fmla="*/ 6 h 310"/>
              <a:gd name="T28" fmla="*/ 232 w 326"/>
              <a:gd name="T29" fmla="*/ 0 h 310"/>
              <a:gd name="T30" fmla="*/ 187 w 326"/>
              <a:gd name="T31" fmla="*/ 37 h 310"/>
              <a:gd name="T32" fmla="*/ 183 w 326"/>
              <a:gd name="T33" fmla="*/ 41 h 310"/>
              <a:gd name="T34" fmla="*/ 165 w 326"/>
              <a:gd name="T35" fmla="*/ 11 h 310"/>
              <a:gd name="T36" fmla="*/ 152 w 326"/>
              <a:gd name="T37" fmla="*/ 10 h 310"/>
              <a:gd name="T38" fmla="*/ 151 w 326"/>
              <a:gd name="T39" fmla="*/ 24 h 310"/>
              <a:gd name="T40" fmla="*/ 167 w 326"/>
              <a:gd name="T41" fmla="*/ 66 h 310"/>
              <a:gd name="T42" fmla="*/ 146 w 326"/>
              <a:gd name="T43" fmla="*/ 63 h 310"/>
              <a:gd name="T44" fmla="*/ 100 w 326"/>
              <a:gd name="T45" fmla="*/ 88 h 310"/>
              <a:gd name="T46" fmla="*/ 137 w 326"/>
              <a:gd name="T47" fmla="*/ 205 h 310"/>
              <a:gd name="T48" fmla="*/ 0 w 326"/>
              <a:gd name="T49" fmla="*/ 220 h 310"/>
              <a:gd name="T50" fmla="*/ 0 w 326"/>
              <a:gd name="T51" fmla="*/ 310 h 310"/>
              <a:gd name="T52" fmla="*/ 326 w 326"/>
              <a:gd name="T53" fmla="*/ 310 h 310"/>
              <a:gd name="T54" fmla="*/ 326 w 326"/>
              <a:gd name="T55" fmla="*/ 220 h 310"/>
              <a:gd name="T56" fmla="*/ 0 w 326"/>
              <a:gd name="T57" fmla="*/ 220 h 310"/>
              <a:gd name="T58" fmla="*/ 46 w 326"/>
              <a:gd name="T59" fmla="*/ 294 h 310"/>
              <a:gd name="T60" fmla="*/ 26 w 326"/>
              <a:gd name="T61" fmla="*/ 294 h 310"/>
              <a:gd name="T62" fmla="*/ 26 w 326"/>
              <a:gd name="T63" fmla="*/ 236 h 310"/>
              <a:gd name="T64" fmla="*/ 46 w 326"/>
              <a:gd name="T65" fmla="*/ 236 h 310"/>
              <a:gd name="T66" fmla="*/ 46 w 326"/>
              <a:gd name="T67" fmla="*/ 294 h 310"/>
              <a:gd name="T68" fmla="*/ 108 w 326"/>
              <a:gd name="T69" fmla="*/ 292 h 310"/>
              <a:gd name="T70" fmla="*/ 81 w 326"/>
              <a:gd name="T71" fmla="*/ 265 h 310"/>
              <a:gd name="T72" fmla="*/ 108 w 326"/>
              <a:gd name="T73" fmla="*/ 238 h 310"/>
              <a:gd name="T74" fmla="*/ 135 w 326"/>
              <a:gd name="T75" fmla="*/ 265 h 310"/>
              <a:gd name="T76" fmla="*/ 108 w 326"/>
              <a:gd name="T77" fmla="*/ 292 h 310"/>
              <a:gd name="T78" fmla="*/ 305 w 326"/>
              <a:gd name="T79" fmla="*/ 294 h 310"/>
              <a:gd name="T80" fmla="*/ 285 w 326"/>
              <a:gd name="T81" fmla="*/ 294 h 310"/>
              <a:gd name="T82" fmla="*/ 285 w 326"/>
              <a:gd name="T83" fmla="*/ 236 h 310"/>
              <a:gd name="T84" fmla="*/ 305 w 326"/>
              <a:gd name="T85" fmla="*/ 236 h 310"/>
              <a:gd name="T86" fmla="*/ 305 w 326"/>
              <a:gd name="T87" fmla="*/ 294 h 310"/>
              <a:gd name="T88" fmla="*/ 108 w 326"/>
              <a:gd name="T89" fmla="*/ 254 h 310"/>
              <a:gd name="T90" fmla="*/ 97 w 326"/>
              <a:gd name="T91" fmla="*/ 265 h 310"/>
              <a:gd name="T92" fmla="*/ 108 w 326"/>
              <a:gd name="T93" fmla="*/ 276 h 310"/>
              <a:gd name="T94" fmla="*/ 120 w 326"/>
              <a:gd name="T95" fmla="*/ 265 h 310"/>
              <a:gd name="T96" fmla="*/ 108 w 326"/>
              <a:gd name="T97" fmla="*/ 254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26" h="310">
                <a:moveTo>
                  <a:pt x="137" y="205"/>
                </a:moveTo>
                <a:cubicBezTo>
                  <a:pt x="143" y="209"/>
                  <a:pt x="149" y="211"/>
                  <a:pt x="155" y="211"/>
                </a:cubicBezTo>
                <a:cubicBezTo>
                  <a:pt x="163" y="211"/>
                  <a:pt x="170" y="208"/>
                  <a:pt x="175" y="204"/>
                </a:cubicBezTo>
                <a:cubicBezTo>
                  <a:pt x="180" y="208"/>
                  <a:pt x="187" y="211"/>
                  <a:pt x="195" y="211"/>
                </a:cubicBezTo>
                <a:cubicBezTo>
                  <a:pt x="201" y="211"/>
                  <a:pt x="207" y="209"/>
                  <a:pt x="212" y="205"/>
                </a:cubicBezTo>
                <a:cubicBezTo>
                  <a:pt x="250" y="175"/>
                  <a:pt x="267" y="124"/>
                  <a:pt x="250" y="88"/>
                </a:cubicBezTo>
                <a:cubicBezTo>
                  <a:pt x="242" y="72"/>
                  <a:pt x="226" y="63"/>
                  <a:pt x="204" y="63"/>
                </a:cubicBezTo>
                <a:cubicBezTo>
                  <a:pt x="198" y="63"/>
                  <a:pt x="192" y="64"/>
                  <a:pt x="186" y="65"/>
                </a:cubicBezTo>
                <a:cubicBezTo>
                  <a:pt x="186" y="62"/>
                  <a:pt x="186" y="59"/>
                  <a:pt x="186" y="55"/>
                </a:cubicBezTo>
                <a:cubicBezTo>
                  <a:pt x="187" y="53"/>
                  <a:pt x="189" y="51"/>
                  <a:pt x="191" y="49"/>
                </a:cubicBezTo>
                <a:cubicBezTo>
                  <a:pt x="194" y="53"/>
                  <a:pt x="201" y="58"/>
                  <a:pt x="211" y="58"/>
                </a:cubicBezTo>
                <a:cubicBezTo>
                  <a:pt x="227" y="58"/>
                  <a:pt x="247" y="44"/>
                  <a:pt x="268" y="15"/>
                </a:cubicBezTo>
                <a:cubicBezTo>
                  <a:pt x="273" y="9"/>
                  <a:pt x="273" y="9"/>
                  <a:pt x="273" y="9"/>
                </a:cubicBezTo>
                <a:cubicBezTo>
                  <a:pt x="266" y="6"/>
                  <a:pt x="266" y="6"/>
                  <a:pt x="266" y="6"/>
                </a:cubicBezTo>
                <a:cubicBezTo>
                  <a:pt x="265" y="6"/>
                  <a:pt x="249" y="0"/>
                  <a:pt x="232" y="0"/>
                </a:cubicBezTo>
                <a:cubicBezTo>
                  <a:pt x="207" y="0"/>
                  <a:pt x="191" y="13"/>
                  <a:pt x="187" y="37"/>
                </a:cubicBezTo>
                <a:cubicBezTo>
                  <a:pt x="186" y="38"/>
                  <a:pt x="184" y="40"/>
                  <a:pt x="183" y="41"/>
                </a:cubicBezTo>
                <a:cubicBezTo>
                  <a:pt x="180" y="32"/>
                  <a:pt x="174" y="22"/>
                  <a:pt x="165" y="11"/>
                </a:cubicBezTo>
                <a:cubicBezTo>
                  <a:pt x="162" y="7"/>
                  <a:pt x="156" y="7"/>
                  <a:pt x="152" y="10"/>
                </a:cubicBezTo>
                <a:cubicBezTo>
                  <a:pt x="148" y="14"/>
                  <a:pt x="148" y="20"/>
                  <a:pt x="151" y="24"/>
                </a:cubicBezTo>
                <a:cubicBezTo>
                  <a:pt x="166" y="41"/>
                  <a:pt x="168" y="56"/>
                  <a:pt x="167" y="66"/>
                </a:cubicBezTo>
                <a:cubicBezTo>
                  <a:pt x="161" y="64"/>
                  <a:pt x="154" y="63"/>
                  <a:pt x="146" y="63"/>
                </a:cubicBezTo>
                <a:cubicBezTo>
                  <a:pt x="118" y="63"/>
                  <a:pt x="105" y="77"/>
                  <a:pt x="100" y="88"/>
                </a:cubicBezTo>
                <a:cubicBezTo>
                  <a:pt x="83" y="124"/>
                  <a:pt x="99" y="175"/>
                  <a:pt x="137" y="205"/>
                </a:cubicBezTo>
                <a:close/>
                <a:moveTo>
                  <a:pt x="0" y="220"/>
                </a:moveTo>
                <a:cubicBezTo>
                  <a:pt x="0" y="310"/>
                  <a:pt x="0" y="310"/>
                  <a:pt x="0" y="310"/>
                </a:cubicBezTo>
                <a:cubicBezTo>
                  <a:pt x="326" y="310"/>
                  <a:pt x="326" y="310"/>
                  <a:pt x="326" y="310"/>
                </a:cubicBezTo>
                <a:cubicBezTo>
                  <a:pt x="326" y="220"/>
                  <a:pt x="326" y="220"/>
                  <a:pt x="326" y="220"/>
                </a:cubicBezTo>
                <a:lnTo>
                  <a:pt x="0" y="220"/>
                </a:lnTo>
                <a:close/>
                <a:moveTo>
                  <a:pt x="46" y="294"/>
                </a:moveTo>
                <a:cubicBezTo>
                  <a:pt x="26" y="294"/>
                  <a:pt x="26" y="294"/>
                  <a:pt x="26" y="294"/>
                </a:cubicBezTo>
                <a:cubicBezTo>
                  <a:pt x="26" y="236"/>
                  <a:pt x="26" y="236"/>
                  <a:pt x="26" y="236"/>
                </a:cubicBezTo>
                <a:cubicBezTo>
                  <a:pt x="46" y="236"/>
                  <a:pt x="46" y="236"/>
                  <a:pt x="46" y="236"/>
                </a:cubicBezTo>
                <a:lnTo>
                  <a:pt x="46" y="294"/>
                </a:lnTo>
                <a:close/>
                <a:moveTo>
                  <a:pt x="108" y="292"/>
                </a:moveTo>
                <a:cubicBezTo>
                  <a:pt x="93" y="292"/>
                  <a:pt x="81" y="280"/>
                  <a:pt x="81" y="265"/>
                </a:cubicBezTo>
                <a:cubicBezTo>
                  <a:pt x="81" y="250"/>
                  <a:pt x="93" y="238"/>
                  <a:pt x="108" y="238"/>
                </a:cubicBezTo>
                <a:cubicBezTo>
                  <a:pt x="123" y="238"/>
                  <a:pt x="135" y="250"/>
                  <a:pt x="135" y="265"/>
                </a:cubicBezTo>
                <a:cubicBezTo>
                  <a:pt x="135" y="280"/>
                  <a:pt x="123" y="292"/>
                  <a:pt x="108" y="292"/>
                </a:cubicBezTo>
                <a:close/>
                <a:moveTo>
                  <a:pt x="305" y="294"/>
                </a:moveTo>
                <a:cubicBezTo>
                  <a:pt x="285" y="294"/>
                  <a:pt x="285" y="294"/>
                  <a:pt x="285" y="294"/>
                </a:cubicBezTo>
                <a:cubicBezTo>
                  <a:pt x="285" y="236"/>
                  <a:pt x="285" y="236"/>
                  <a:pt x="285" y="236"/>
                </a:cubicBezTo>
                <a:cubicBezTo>
                  <a:pt x="305" y="236"/>
                  <a:pt x="305" y="236"/>
                  <a:pt x="305" y="236"/>
                </a:cubicBezTo>
                <a:lnTo>
                  <a:pt x="305" y="294"/>
                </a:lnTo>
                <a:close/>
                <a:moveTo>
                  <a:pt x="108" y="254"/>
                </a:moveTo>
                <a:cubicBezTo>
                  <a:pt x="102" y="254"/>
                  <a:pt x="97" y="259"/>
                  <a:pt x="97" y="265"/>
                </a:cubicBezTo>
                <a:cubicBezTo>
                  <a:pt x="97" y="271"/>
                  <a:pt x="102" y="276"/>
                  <a:pt x="108" y="276"/>
                </a:cubicBezTo>
                <a:cubicBezTo>
                  <a:pt x="114" y="276"/>
                  <a:pt x="120" y="271"/>
                  <a:pt x="120" y="265"/>
                </a:cubicBezTo>
                <a:cubicBezTo>
                  <a:pt x="120" y="259"/>
                  <a:pt x="114" y="254"/>
                  <a:pt x="108" y="254"/>
                </a:cubicBez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Freeform 15"/>
          <p:cNvSpPr>
            <a:spLocks noEditPoints="1"/>
          </p:cNvSpPr>
          <p:nvPr/>
        </p:nvSpPr>
        <p:spPr bwMode="auto">
          <a:xfrm>
            <a:off x="5244261" y="2031013"/>
            <a:ext cx="1286516" cy="1397877"/>
          </a:xfrm>
          <a:custGeom>
            <a:avLst/>
            <a:gdLst>
              <a:gd name="T0" fmla="*/ 37 w 301"/>
              <a:gd name="T1" fmla="*/ 70 h 327"/>
              <a:gd name="T2" fmla="*/ 25 w 301"/>
              <a:gd name="T3" fmla="*/ 92 h 327"/>
              <a:gd name="T4" fmla="*/ 57 w 301"/>
              <a:gd name="T5" fmla="*/ 96 h 327"/>
              <a:gd name="T6" fmla="*/ 40 w 301"/>
              <a:gd name="T7" fmla="*/ 199 h 327"/>
              <a:gd name="T8" fmla="*/ 20 w 301"/>
              <a:gd name="T9" fmla="*/ 225 h 327"/>
              <a:gd name="T10" fmla="*/ 53 w 301"/>
              <a:gd name="T11" fmla="*/ 221 h 327"/>
              <a:gd name="T12" fmla="*/ 40 w 301"/>
              <a:gd name="T13" fmla="*/ 199 h 327"/>
              <a:gd name="T14" fmla="*/ 276 w 301"/>
              <a:gd name="T15" fmla="*/ 92 h 327"/>
              <a:gd name="T16" fmla="*/ 264 w 301"/>
              <a:gd name="T17" fmla="*/ 70 h 327"/>
              <a:gd name="T18" fmla="*/ 244 w 301"/>
              <a:gd name="T19" fmla="*/ 96 h 327"/>
              <a:gd name="T20" fmla="*/ 43 w 301"/>
              <a:gd name="T21" fmla="*/ 150 h 327"/>
              <a:gd name="T22" fmla="*/ 13 w 301"/>
              <a:gd name="T23" fmla="*/ 138 h 327"/>
              <a:gd name="T24" fmla="*/ 13 w 301"/>
              <a:gd name="T25" fmla="*/ 163 h 327"/>
              <a:gd name="T26" fmla="*/ 43 w 301"/>
              <a:gd name="T27" fmla="*/ 150 h 327"/>
              <a:gd name="T28" fmla="*/ 163 w 301"/>
              <a:gd name="T29" fmla="*/ 30 h 327"/>
              <a:gd name="T30" fmla="*/ 150 w 301"/>
              <a:gd name="T31" fmla="*/ 0 h 327"/>
              <a:gd name="T32" fmla="*/ 138 w 301"/>
              <a:gd name="T33" fmla="*/ 30 h 327"/>
              <a:gd name="T34" fmla="*/ 97 w 301"/>
              <a:gd name="T35" fmla="*/ 57 h 327"/>
              <a:gd name="T36" fmla="*/ 92 w 301"/>
              <a:gd name="T37" fmla="*/ 24 h 327"/>
              <a:gd name="T38" fmla="*/ 71 w 301"/>
              <a:gd name="T39" fmla="*/ 37 h 327"/>
              <a:gd name="T40" fmla="*/ 97 w 301"/>
              <a:gd name="T41" fmla="*/ 57 h 327"/>
              <a:gd name="T42" fmla="*/ 270 w 301"/>
              <a:gd name="T43" fmla="*/ 138 h 327"/>
              <a:gd name="T44" fmla="*/ 270 w 301"/>
              <a:gd name="T45" fmla="*/ 163 h 327"/>
              <a:gd name="T46" fmla="*/ 301 w 301"/>
              <a:gd name="T47" fmla="*/ 150 h 327"/>
              <a:gd name="T48" fmla="*/ 276 w 301"/>
              <a:gd name="T49" fmla="*/ 208 h 327"/>
              <a:gd name="T50" fmla="*/ 244 w 301"/>
              <a:gd name="T51" fmla="*/ 204 h 327"/>
              <a:gd name="T52" fmla="*/ 264 w 301"/>
              <a:gd name="T53" fmla="*/ 230 h 327"/>
              <a:gd name="T54" fmla="*/ 276 w 301"/>
              <a:gd name="T55" fmla="*/ 208 h 327"/>
              <a:gd name="T56" fmla="*/ 209 w 301"/>
              <a:gd name="T57" fmla="*/ 24 h 327"/>
              <a:gd name="T58" fmla="*/ 204 w 301"/>
              <a:gd name="T59" fmla="*/ 57 h 327"/>
              <a:gd name="T60" fmla="*/ 230 w 301"/>
              <a:gd name="T61" fmla="*/ 37 h 327"/>
              <a:gd name="T62" fmla="*/ 173 w 301"/>
              <a:gd name="T63" fmla="*/ 292 h 327"/>
              <a:gd name="T64" fmla="*/ 123 w 301"/>
              <a:gd name="T65" fmla="*/ 297 h 327"/>
              <a:gd name="T66" fmla="*/ 124 w 301"/>
              <a:gd name="T67" fmla="*/ 310 h 327"/>
              <a:gd name="T68" fmla="*/ 130 w 301"/>
              <a:gd name="T69" fmla="*/ 315 h 327"/>
              <a:gd name="T70" fmla="*/ 133 w 301"/>
              <a:gd name="T71" fmla="*/ 316 h 327"/>
              <a:gd name="T72" fmla="*/ 142 w 301"/>
              <a:gd name="T73" fmla="*/ 326 h 327"/>
              <a:gd name="T74" fmla="*/ 150 w 301"/>
              <a:gd name="T75" fmla="*/ 327 h 327"/>
              <a:gd name="T76" fmla="*/ 160 w 301"/>
              <a:gd name="T77" fmla="*/ 324 h 327"/>
              <a:gd name="T78" fmla="*/ 170 w 301"/>
              <a:gd name="T79" fmla="*/ 316 h 327"/>
              <a:gd name="T80" fmla="*/ 174 w 301"/>
              <a:gd name="T81" fmla="*/ 314 h 327"/>
              <a:gd name="T82" fmla="*/ 178 w 301"/>
              <a:gd name="T83" fmla="*/ 307 h 327"/>
              <a:gd name="T84" fmla="*/ 173 w 301"/>
              <a:gd name="T85" fmla="*/ 292 h 327"/>
              <a:gd name="T86" fmla="*/ 71 w 301"/>
              <a:gd name="T87" fmla="*/ 151 h 327"/>
              <a:gd name="T88" fmla="*/ 95 w 301"/>
              <a:gd name="T89" fmla="*/ 211 h 327"/>
              <a:gd name="T90" fmla="*/ 116 w 301"/>
              <a:gd name="T91" fmla="*/ 275 h 327"/>
              <a:gd name="T92" fmla="*/ 176 w 301"/>
              <a:gd name="T93" fmla="*/ 284 h 327"/>
              <a:gd name="T94" fmla="*/ 181 w 301"/>
              <a:gd name="T95" fmla="*/ 268 h 327"/>
              <a:gd name="T96" fmla="*/ 215 w 301"/>
              <a:gd name="T97" fmla="*/ 201 h 327"/>
              <a:gd name="T98" fmla="*/ 207 w 301"/>
              <a:gd name="T99" fmla="*/ 93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01" h="327">
                <a:moveTo>
                  <a:pt x="53" y="79"/>
                </a:moveTo>
                <a:cubicBezTo>
                  <a:pt x="37" y="70"/>
                  <a:pt x="37" y="70"/>
                  <a:pt x="37" y="70"/>
                </a:cubicBezTo>
                <a:cubicBezTo>
                  <a:pt x="31" y="67"/>
                  <a:pt x="24" y="69"/>
                  <a:pt x="20" y="75"/>
                </a:cubicBezTo>
                <a:cubicBezTo>
                  <a:pt x="17" y="81"/>
                  <a:pt x="19" y="88"/>
                  <a:pt x="25" y="92"/>
                </a:cubicBezTo>
                <a:cubicBezTo>
                  <a:pt x="40" y="101"/>
                  <a:pt x="40" y="101"/>
                  <a:pt x="40" y="101"/>
                </a:cubicBezTo>
                <a:cubicBezTo>
                  <a:pt x="46" y="104"/>
                  <a:pt x="54" y="102"/>
                  <a:pt x="57" y="96"/>
                </a:cubicBezTo>
                <a:cubicBezTo>
                  <a:pt x="61" y="90"/>
                  <a:pt x="59" y="83"/>
                  <a:pt x="53" y="79"/>
                </a:cubicBezTo>
                <a:close/>
                <a:moveTo>
                  <a:pt x="40" y="199"/>
                </a:moveTo>
                <a:cubicBezTo>
                  <a:pt x="25" y="208"/>
                  <a:pt x="25" y="208"/>
                  <a:pt x="25" y="208"/>
                </a:cubicBezTo>
                <a:cubicBezTo>
                  <a:pt x="19" y="212"/>
                  <a:pt x="17" y="219"/>
                  <a:pt x="20" y="225"/>
                </a:cubicBezTo>
                <a:cubicBezTo>
                  <a:pt x="24" y="231"/>
                  <a:pt x="31" y="233"/>
                  <a:pt x="37" y="230"/>
                </a:cubicBezTo>
                <a:cubicBezTo>
                  <a:pt x="53" y="221"/>
                  <a:pt x="53" y="221"/>
                  <a:pt x="53" y="221"/>
                </a:cubicBezTo>
                <a:cubicBezTo>
                  <a:pt x="59" y="217"/>
                  <a:pt x="61" y="210"/>
                  <a:pt x="57" y="204"/>
                </a:cubicBezTo>
                <a:cubicBezTo>
                  <a:pt x="54" y="198"/>
                  <a:pt x="46" y="196"/>
                  <a:pt x="40" y="199"/>
                </a:cubicBezTo>
                <a:close/>
                <a:moveTo>
                  <a:pt x="261" y="101"/>
                </a:moveTo>
                <a:cubicBezTo>
                  <a:pt x="276" y="92"/>
                  <a:pt x="276" y="92"/>
                  <a:pt x="276" y="92"/>
                </a:cubicBezTo>
                <a:cubicBezTo>
                  <a:pt x="282" y="88"/>
                  <a:pt x="284" y="81"/>
                  <a:pt x="281" y="75"/>
                </a:cubicBezTo>
                <a:cubicBezTo>
                  <a:pt x="277" y="69"/>
                  <a:pt x="270" y="67"/>
                  <a:pt x="264" y="70"/>
                </a:cubicBezTo>
                <a:cubicBezTo>
                  <a:pt x="248" y="79"/>
                  <a:pt x="248" y="79"/>
                  <a:pt x="248" y="79"/>
                </a:cubicBezTo>
                <a:cubicBezTo>
                  <a:pt x="242" y="83"/>
                  <a:pt x="240" y="90"/>
                  <a:pt x="244" y="96"/>
                </a:cubicBezTo>
                <a:cubicBezTo>
                  <a:pt x="247" y="102"/>
                  <a:pt x="255" y="104"/>
                  <a:pt x="261" y="101"/>
                </a:cubicBezTo>
                <a:close/>
                <a:moveTo>
                  <a:pt x="43" y="150"/>
                </a:moveTo>
                <a:cubicBezTo>
                  <a:pt x="43" y="143"/>
                  <a:pt x="37" y="138"/>
                  <a:pt x="31" y="138"/>
                </a:cubicBezTo>
                <a:cubicBezTo>
                  <a:pt x="13" y="138"/>
                  <a:pt x="13" y="138"/>
                  <a:pt x="13" y="138"/>
                </a:cubicBezTo>
                <a:cubicBezTo>
                  <a:pt x="6" y="138"/>
                  <a:pt x="0" y="143"/>
                  <a:pt x="0" y="150"/>
                </a:cubicBezTo>
                <a:cubicBezTo>
                  <a:pt x="0" y="157"/>
                  <a:pt x="6" y="163"/>
                  <a:pt x="13" y="163"/>
                </a:cubicBezTo>
                <a:cubicBezTo>
                  <a:pt x="31" y="163"/>
                  <a:pt x="31" y="163"/>
                  <a:pt x="31" y="163"/>
                </a:cubicBezTo>
                <a:cubicBezTo>
                  <a:pt x="37" y="163"/>
                  <a:pt x="43" y="157"/>
                  <a:pt x="43" y="150"/>
                </a:cubicBezTo>
                <a:close/>
                <a:moveTo>
                  <a:pt x="150" y="43"/>
                </a:moveTo>
                <a:cubicBezTo>
                  <a:pt x="157" y="43"/>
                  <a:pt x="163" y="37"/>
                  <a:pt x="163" y="30"/>
                </a:cubicBezTo>
                <a:cubicBezTo>
                  <a:pt x="163" y="12"/>
                  <a:pt x="163" y="12"/>
                  <a:pt x="163" y="12"/>
                </a:cubicBezTo>
                <a:cubicBezTo>
                  <a:pt x="163" y="5"/>
                  <a:pt x="157" y="0"/>
                  <a:pt x="150" y="0"/>
                </a:cubicBezTo>
                <a:cubicBezTo>
                  <a:pt x="144" y="0"/>
                  <a:pt x="138" y="5"/>
                  <a:pt x="138" y="12"/>
                </a:cubicBezTo>
                <a:cubicBezTo>
                  <a:pt x="138" y="30"/>
                  <a:pt x="138" y="30"/>
                  <a:pt x="138" y="30"/>
                </a:cubicBezTo>
                <a:cubicBezTo>
                  <a:pt x="138" y="37"/>
                  <a:pt x="144" y="43"/>
                  <a:pt x="150" y="43"/>
                </a:cubicBezTo>
                <a:close/>
                <a:moveTo>
                  <a:pt x="97" y="57"/>
                </a:moveTo>
                <a:cubicBezTo>
                  <a:pt x="103" y="53"/>
                  <a:pt x="105" y="46"/>
                  <a:pt x="101" y="40"/>
                </a:cubicBezTo>
                <a:cubicBezTo>
                  <a:pt x="92" y="24"/>
                  <a:pt x="92" y="24"/>
                  <a:pt x="92" y="24"/>
                </a:cubicBezTo>
                <a:cubicBezTo>
                  <a:pt x="89" y="18"/>
                  <a:pt x="81" y="16"/>
                  <a:pt x="75" y="20"/>
                </a:cubicBezTo>
                <a:cubicBezTo>
                  <a:pt x="69" y="23"/>
                  <a:pt x="67" y="31"/>
                  <a:pt x="71" y="37"/>
                </a:cubicBezTo>
                <a:cubicBezTo>
                  <a:pt x="80" y="52"/>
                  <a:pt x="80" y="52"/>
                  <a:pt x="80" y="52"/>
                </a:cubicBezTo>
                <a:cubicBezTo>
                  <a:pt x="83" y="58"/>
                  <a:pt x="91" y="60"/>
                  <a:pt x="97" y="57"/>
                </a:cubicBezTo>
                <a:close/>
                <a:moveTo>
                  <a:pt x="288" y="138"/>
                </a:moveTo>
                <a:cubicBezTo>
                  <a:pt x="270" y="138"/>
                  <a:pt x="270" y="138"/>
                  <a:pt x="270" y="138"/>
                </a:cubicBezTo>
                <a:cubicBezTo>
                  <a:pt x="264" y="138"/>
                  <a:pt x="258" y="143"/>
                  <a:pt x="258" y="150"/>
                </a:cubicBezTo>
                <a:cubicBezTo>
                  <a:pt x="258" y="157"/>
                  <a:pt x="264" y="163"/>
                  <a:pt x="270" y="163"/>
                </a:cubicBezTo>
                <a:cubicBezTo>
                  <a:pt x="288" y="163"/>
                  <a:pt x="288" y="163"/>
                  <a:pt x="288" y="163"/>
                </a:cubicBezTo>
                <a:cubicBezTo>
                  <a:pt x="295" y="163"/>
                  <a:pt x="301" y="157"/>
                  <a:pt x="301" y="150"/>
                </a:cubicBezTo>
                <a:cubicBezTo>
                  <a:pt x="301" y="143"/>
                  <a:pt x="295" y="138"/>
                  <a:pt x="288" y="138"/>
                </a:cubicBezTo>
                <a:close/>
                <a:moveTo>
                  <a:pt x="276" y="208"/>
                </a:moveTo>
                <a:cubicBezTo>
                  <a:pt x="261" y="199"/>
                  <a:pt x="261" y="199"/>
                  <a:pt x="261" y="199"/>
                </a:cubicBezTo>
                <a:cubicBezTo>
                  <a:pt x="255" y="196"/>
                  <a:pt x="247" y="198"/>
                  <a:pt x="244" y="204"/>
                </a:cubicBezTo>
                <a:cubicBezTo>
                  <a:pt x="240" y="210"/>
                  <a:pt x="242" y="217"/>
                  <a:pt x="248" y="221"/>
                </a:cubicBezTo>
                <a:cubicBezTo>
                  <a:pt x="264" y="230"/>
                  <a:pt x="264" y="230"/>
                  <a:pt x="264" y="230"/>
                </a:cubicBezTo>
                <a:cubicBezTo>
                  <a:pt x="270" y="233"/>
                  <a:pt x="277" y="231"/>
                  <a:pt x="281" y="225"/>
                </a:cubicBezTo>
                <a:cubicBezTo>
                  <a:pt x="284" y="219"/>
                  <a:pt x="282" y="212"/>
                  <a:pt x="276" y="208"/>
                </a:cubicBezTo>
                <a:close/>
                <a:moveTo>
                  <a:pt x="226" y="20"/>
                </a:moveTo>
                <a:cubicBezTo>
                  <a:pt x="220" y="16"/>
                  <a:pt x="212" y="18"/>
                  <a:pt x="209" y="24"/>
                </a:cubicBezTo>
                <a:cubicBezTo>
                  <a:pt x="200" y="40"/>
                  <a:pt x="200" y="40"/>
                  <a:pt x="200" y="40"/>
                </a:cubicBezTo>
                <a:cubicBezTo>
                  <a:pt x="196" y="46"/>
                  <a:pt x="198" y="53"/>
                  <a:pt x="204" y="57"/>
                </a:cubicBezTo>
                <a:cubicBezTo>
                  <a:pt x="210" y="60"/>
                  <a:pt x="218" y="58"/>
                  <a:pt x="221" y="52"/>
                </a:cubicBezTo>
                <a:cubicBezTo>
                  <a:pt x="230" y="37"/>
                  <a:pt x="230" y="37"/>
                  <a:pt x="230" y="37"/>
                </a:cubicBezTo>
                <a:cubicBezTo>
                  <a:pt x="234" y="31"/>
                  <a:pt x="232" y="23"/>
                  <a:pt x="226" y="20"/>
                </a:cubicBezTo>
                <a:close/>
                <a:moveTo>
                  <a:pt x="173" y="292"/>
                </a:moveTo>
                <a:cubicBezTo>
                  <a:pt x="128" y="292"/>
                  <a:pt x="128" y="292"/>
                  <a:pt x="128" y="292"/>
                </a:cubicBezTo>
                <a:cubicBezTo>
                  <a:pt x="126" y="292"/>
                  <a:pt x="123" y="294"/>
                  <a:pt x="123" y="297"/>
                </a:cubicBezTo>
                <a:cubicBezTo>
                  <a:pt x="123" y="307"/>
                  <a:pt x="123" y="307"/>
                  <a:pt x="123" y="307"/>
                </a:cubicBezTo>
                <a:cubicBezTo>
                  <a:pt x="123" y="308"/>
                  <a:pt x="124" y="309"/>
                  <a:pt x="124" y="310"/>
                </a:cubicBezTo>
                <a:cubicBezTo>
                  <a:pt x="128" y="314"/>
                  <a:pt x="128" y="314"/>
                  <a:pt x="128" y="314"/>
                </a:cubicBezTo>
                <a:cubicBezTo>
                  <a:pt x="129" y="315"/>
                  <a:pt x="129" y="315"/>
                  <a:pt x="130" y="315"/>
                </a:cubicBezTo>
                <a:cubicBezTo>
                  <a:pt x="131" y="316"/>
                  <a:pt x="131" y="316"/>
                  <a:pt x="132" y="316"/>
                </a:cubicBezTo>
                <a:cubicBezTo>
                  <a:pt x="132" y="316"/>
                  <a:pt x="133" y="316"/>
                  <a:pt x="133" y="316"/>
                </a:cubicBezTo>
                <a:cubicBezTo>
                  <a:pt x="141" y="324"/>
                  <a:pt x="141" y="324"/>
                  <a:pt x="141" y="324"/>
                </a:cubicBezTo>
                <a:cubicBezTo>
                  <a:pt x="141" y="325"/>
                  <a:pt x="142" y="325"/>
                  <a:pt x="142" y="326"/>
                </a:cubicBezTo>
                <a:cubicBezTo>
                  <a:pt x="144" y="326"/>
                  <a:pt x="147" y="327"/>
                  <a:pt x="150" y="327"/>
                </a:cubicBezTo>
                <a:cubicBezTo>
                  <a:pt x="150" y="327"/>
                  <a:pt x="150" y="327"/>
                  <a:pt x="150" y="327"/>
                </a:cubicBezTo>
                <a:cubicBezTo>
                  <a:pt x="155" y="326"/>
                  <a:pt x="158" y="326"/>
                  <a:pt x="159" y="325"/>
                </a:cubicBezTo>
                <a:cubicBezTo>
                  <a:pt x="160" y="325"/>
                  <a:pt x="160" y="325"/>
                  <a:pt x="160" y="324"/>
                </a:cubicBezTo>
                <a:cubicBezTo>
                  <a:pt x="160" y="324"/>
                  <a:pt x="168" y="316"/>
                  <a:pt x="169" y="316"/>
                </a:cubicBezTo>
                <a:cubicBezTo>
                  <a:pt x="169" y="316"/>
                  <a:pt x="169" y="316"/>
                  <a:pt x="170" y="316"/>
                </a:cubicBezTo>
                <a:cubicBezTo>
                  <a:pt x="170" y="316"/>
                  <a:pt x="170" y="316"/>
                  <a:pt x="171" y="316"/>
                </a:cubicBezTo>
                <a:cubicBezTo>
                  <a:pt x="172" y="316"/>
                  <a:pt x="173" y="315"/>
                  <a:pt x="174" y="314"/>
                </a:cubicBezTo>
                <a:cubicBezTo>
                  <a:pt x="177" y="310"/>
                  <a:pt x="177" y="310"/>
                  <a:pt x="177" y="310"/>
                </a:cubicBezTo>
                <a:cubicBezTo>
                  <a:pt x="178" y="309"/>
                  <a:pt x="178" y="308"/>
                  <a:pt x="178" y="307"/>
                </a:cubicBezTo>
                <a:cubicBezTo>
                  <a:pt x="178" y="297"/>
                  <a:pt x="178" y="297"/>
                  <a:pt x="178" y="297"/>
                </a:cubicBezTo>
                <a:cubicBezTo>
                  <a:pt x="178" y="294"/>
                  <a:pt x="176" y="292"/>
                  <a:pt x="173" y="292"/>
                </a:cubicBezTo>
                <a:close/>
                <a:moveTo>
                  <a:pt x="151" y="68"/>
                </a:moveTo>
                <a:cubicBezTo>
                  <a:pt x="107" y="68"/>
                  <a:pt x="71" y="105"/>
                  <a:pt x="71" y="151"/>
                </a:cubicBezTo>
                <a:cubicBezTo>
                  <a:pt x="71" y="169"/>
                  <a:pt x="76" y="186"/>
                  <a:pt x="87" y="201"/>
                </a:cubicBezTo>
                <a:cubicBezTo>
                  <a:pt x="87" y="201"/>
                  <a:pt x="92" y="208"/>
                  <a:pt x="95" y="211"/>
                </a:cubicBezTo>
                <a:cubicBezTo>
                  <a:pt x="113" y="234"/>
                  <a:pt x="122" y="252"/>
                  <a:pt x="122" y="266"/>
                </a:cubicBezTo>
                <a:cubicBezTo>
                  <a:pt x="119" y="268"/>
                  <a:pt x="116" y="271"/>
                  <a:pt x="116" y="275"/>
                </a:cubicBezTo>
                <a:cubicBezTo>
                  <a:pt x="116" y="280"/>
                  <a:pt x="120" y="284"/>
                  <a:pt x="125" y="284"/>
                </a:cubicBezTo>
                <a:cubicBezTo>
                  <a:pt x="176" y="284"/>
                  <a:pt x="176" y="284"/>
                  <a:pt x="176" y="284"/>
                </a:cubicBezTo>
                <a:cubicBezTo>
                  <a:pt x="181" y="284"/>
                  <a:pt x="185" y="280"/>
                  <a:pt x="185" y="275"/>
                </a:cubicBezTo>
                <a:cubicBezTo>
                  <a:pt x="185" y="272"/>
                  <a:pt x="184" y="269"/>
                  <a:pt x="181" y="268"/>
                </a:cubicBezTo>
                <a:cubicBezTo>
                  <a:pt x="181" y="251"/>
                  <a:pt x="189" y="232"/>
                  <a:pt x="207" y="211"/>
                </a:cubicBezTo>
                <a:cubicBezTo>
                  <a:pt x="209" y="208"/>
                  <a:pt x="214" y="201"/>
                  <a:pt x="215" y="201"/>
                </a:cubicBezTo>
                <a:cubicBezTo>
                  <a:pt x="225" y="187"/>
                  <a:pt x="230" y="170"/>
                  <a:pt x="231" y="152"/>
                </a:cubicBezTo>
                <a:cubicBezTo>
                  <a:pt x="231" y="129"/>
                  <a:pt x="222" y="109"/>
                  <a:pt x="207" y="93"/>
                </a:cubicBezTo>
                <a:cubicBezTo>
                  <a:pt x="192" y="77"/>
                  <a:pt x="172" y="68"/>
                  <a:pt x="151" y="68"/>
                </a:cubicBez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00669" y="1654814"/>
            <a:ext cx="12731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</a:t>
            </a:r>
            <a:r>
              <a:rPr lang="zh-CN" altLang="en-US" sz="2000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功能</a:t>
            </a:r>
            <a:endParaRPr lang="zh-CN" altLang="en-US" sz="2000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87960" y="221615"/>
            <a:ext cx="1344930" cy="134493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4"/>
          <p:cNvSpPr txBox="1"/>
          <p:nvPr/>
        </p:nvSpPr>
        <p:spPr>
          <a:xfrm>
            <a:off x="240665" y="1045845"/>
            <a:ext cx="1305560" cy="260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 smtClean="0">
                <a:solidFill>
                  <a:srgbClr val="FCB0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</a:t>
            </a:r>
            <a:r>
              <a:rPr lang="zh-CN" altLang="en-US" sz="2400" b="1" dirty="0" smtClean="0">
                <a:solidFill>
                  <a:srgbClr val="FCB0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2400" b="1" dirty="0" smtClean="0">
              <a:solidFill>
                <a:srgbClr val="FCB0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Freeform 12"/>
          <p:cNvSpPr>
            <a:spLocks noEditPoints="1"/>
          </p:cNvSpPr>
          <p:nvPr/>
        </p:nvSpPr>
        <p:spPr bwMode="auto">
          <a:xfrm>
            <a:off x="544830" y="367665"/>
            <a:ext cx="584835" cy="625475"/>
          </a:xfrm>
          <a:custGeom>
            <a:avLst/>
            <a:gdLst>
              <a:gd name="T0" fmla="*/ 127 w 358"/>
              <a:gd name="T1" fmla="*/ 292 h 382"/>
              <a:gd name="T2" fmla="*/ 322 w 358"/>
              <a:gd name="T3" fmla="*/ 63 h 382"/>
              <a:gd name="T4" fmla="*/ 333 w 358"/>
              <a:gd name="T5" fmla="*/ 113 h 382"/>
              <a:gd name="T6" fmla="*/ 336 w 358"/>
              <a:gd name="T7" fmla="*/ 178 h 382"/>
              <a:gd name="T8" fmla="*/ 338 w 358"/>
              <a:gd name="T9" fmla="*/ 245 h 382"/>
              <a:gd name="T10" fmla="*/ 321 w 358"/>
              <a:gd name="T11" fmla="*/ 314 h 382"/>
              <a:gd name="T12" fmla="*/ 271 w 358"/>
              <a:gd name="T13" fmla="*/ 382 h 382"/>
              <a:gd name="T14" fmla="*/ 172 w 358"/>
              <a:gd name="T15" fmla="*/ 226 h 382"/>
              <a:gd name="T16" fmla="*/ 123 w 358"/>
              <a:gd name="T17" fmla="*/ 197 h 382"/>
              <a:gd name="T18" fmla="*/ 125 w 358"/>
              <a:gd name="T19" fmla="*/ 208 h 382"/>
              <a:gd name="T20" fmla="*/ 174 w 358"/>
              <a:gd name="T21" fmla="*/ 236 h 382"/>
              <a:gd name="T22" fmla="*/ 172 w 358"/>
              <a:gd name="T23" fmla="*/ 226 h 382"/>
              <a:gd name="T24" fmla="*/ 288 w 358"/>
              <a:gd name="T25" fmla="*/ 136 h 382"/>
              <a:gd name="T26" fmla="*/ 263 w 358"/>
              <a:gd name="T27" fmla="*/ 125 h 382"/>
              <a:gd name="T28" fmla="*/ 171 w 358"/>
              <a:gd name="T29" fmla="*/ 70 h 382"/>
              <a:gd name="T30" fmla="*/ 148 w 358"/>
              <a:gd name="T31" fmla="*/ 54 h 382"/>
              <a:gd name="T32" fmla="*/ 171 w 358"/>
              <a:gd name="T33" fmla="*/ 70 h 382"/>
              <a:gd name="T34" fmla="*/ 204 w 358"/>
              <a:gd name="T35" fmla="*/ 39 h 382"/>
              <a:gd name="T36" fmla="*/ 193 w 358"/>
              <a:gd name="T37" fmla="*/ 64 h 382"/>
              <a:gd name="T38" fmla="*/ 258 w 358"/>
              <a:gd name="T39" fmla="*/ 103 h 382"/>
              <a:gd name="T40" fmla="*/ 274 w 358"/>
              <a:gd name="T41" fmla="*/ 80 h 382"/>
              <a:gd name="T42" fmla="*/ 258 w 358"/>
              <a:gd name="T43" fmla="*/ 103 h 382"/>
              <a:gd name="T44" fmla="*/ 249 w 358"/>
              <a:gd name="T45" fmla="*/ 55 h 382"/>
              <a:gd name="T46" fmla="*/ 226 w 358"/>
              <a:gd name="T47" fmla="*/ 71 h 382"/>
              <a:gd name="T48" fmla="*/ 182 w 358"/>
              <a:gd name="T49" fmla="*/ 209 h 382"/>
              <a:gd name="T50" fmla="*/ 133 w 358"/>
              <a:gd name="T51" fmla="*/ 180 h 382"/>
              <a:gd name="T52" fmla="*/ 135 w 358"/>
              <a:gd name="T53" fmla="*/ 190 h 382"/>
              <a:gd name="T54" fmla="*/ 184 w 358"/>
              <a:gd name="T55" fmla="*/ 219 h 382"/>
              <a:gd name="T56" fmla="*/ 182 w 358"/>
              <a:gd name="T57" fmla="*/ 209 h 382"/>
              <a:gd name="T58" fmla="*/ 157 w 358"/>
              <a:gd name="T59" fmla="*/ 104 h 382"/>
              <a:gd name="T60" fmla="*/ 186 w 358"/>
              <a:gd name="T61" fmla="*/ 195 h 382"/>
              <a:gd name="T62" fmla="*/ 222 w 358"/>
              <a:gd name="T63" fmla="*/ 90 h 382"/>
              <a:gd name="T64" fmla="*/ 136 w 358"/>
              <a:gd name="T65" fmla="*/ 238 h 382"/>
              <a:gd name="T66" fmla="*/ 129 w 358"/>
              <a:gd name="T67" fmla="*/ 216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58" h="382">
                <a:moveTo>
                  <a:pt x="131" y="382"/>
                </a:moveTo>
                <a:cubicBezTo>
                  <a:pt x="135" y="352"/>
                  <a:pt x="135" y="320"/>
                  <a:pt x="127" y="292"/>
                </a:cubicBezTo>
                <a:cubicBezTo>
                  <a:pt x="0" y="220"/>
                  <a:pt x="33" y="56"/>
                  <a:pt x="140" y="23"/>
                </a:cubicBezTo>
                <a:cubicBezTo>
                  <a:pt x="196" y="0"/>
                  <a:pt x="272" y="14"/>
                  <a:pt x="322" y="63"/>
                </a:cubicBezTo>
                <a:cubicBezTo>
                  <a:pt x="358" y="99"/>
                  <a:pt x="340" y="109"/>
                  <a:pt x="340" y="109"/>
                </a:cubicBezTo>
                <a:cubicBezTo>
                  <a:pt x="333" y="113"/>
                  <a:pt x="333" y="113"/>
                  <a:pt x="333" y="113"/>
                </a:cubicBezTo>
                <a:cubicBezTo>
                  <a:pt x="337" y="130"/>
                  <a:pt x="345" y="162"/>
                  <a:pt x="344" y="166"/>
                </a:cubicBezTo>
                <a:cubicBezTo>
                  <a:pt x="342" y="172"/>
                  <a:pt x="336" y="178"/>
                  <a:pt x="336" y="178"/>
                </a:cubicBezTo>
                <a:cubicBezTo>
                  <a:pt x="354" y="239"/>
                  <a:pt x="354" y="239"/>
                  <a:pt x="354" y="239"/>
                </a:cubicBezTo>
                <a:cubicBezTo>
                  <a:pt x="338" y="245"/>
                  <a:pt x="338" y="245"/>
                  <a:pt x="338" y="245"/>
                </a:cubicBezTo>
                <a:cubicBezTo>
                  <a:pt x="341" y="265"/>
                  <a:pt x="343" y="281"/>
                  <a:pt x="341" y="300"/>
                </a:cubicBezTo>
                <a:cubicBezTo>
                  <a:pt x="341" y="304"/>
                  <a:pt x="330" y="313"/>
                  <a:pt x="321" y="314"/>
                </a:cubicBezTo>
                <a:cubicBezTo>
                  <a:pt x="267" y="317"/>
                  <a:pt x="267" y="317"/>
                  <a:pt x="267" y="317"/>
                </a:cubicBezTo>
                <a:cubicBezTo>
                  <a:pt x="271" y="382"/>
                  <a:pt x="271" y="382"/>
                  <a:pt x="271" y="382"/>
                </a:cubicBezTo>
                <a:cubicBezTo>
                  <a:pt x="131" y="382"/>
                  <a:pt x="131" y="382"/>
                  <a:pt x="131" y="382"/>
                </a:cubicBezTo>
                <a:close/>
                <a:moveTo>
                  <a:pt x="172" y="226"/>
                </a:moveTo>
                <a:cubicBezTo>
                  <a:pt x="132" y="196"/>
                  <a:pt x="132" y="196"/>
                  <a:pt x="132" y="196"/>
                </a:cubicBezTo>
                <a:cubicBezTo>
                  <a:pt x="129" y="193"/>
                  <a:pt x="125" y="194"/>
                  <a:pt x="123" y="197"/>
                </a:cubicBezTo>
                <a:cubicBezTo>
                  <a:pt x="123" y="197"/>
                  <a:pt x="123" y="197"/>
                  <a:pt x="123" y="197"/>
                </a:cubicBezTo>
                <a:cubicBezTo>
                  <a:pt x="121" y="201"/>
                  <a:pt x="122" y="205"/>
                  <a:pt x="125" y="208"/>
                </a:cubicBezTo>
                <a:cubicBezTo>
                  <a:pt x="165" y="238"/>
                  <a:pt x="165" y="238"/>
                  <a:pt x="165" y="238"/>
                </a:cubicBezTo>
                <a:cubicBezTo>
                  <a:pt x="168" y="240"/>
                  <a:pt x="172" y="239"/>
                  <a:pt x="174" y="236"/>
                </a:cubicBezTo>
                <a:cubicBezTo>
                  <a:pt x="174" y="236"/>
                  <a:pt x="174" y="236"/>
                  <a:pt x="174" y="236"/>
                </a:cubicBezTo>
                <a:cubicBezTo>
                  <a:pt x="176" y="233"/>
                  <a:pt x="175" y="228"/>
                  <a:pt x="172" y="226"/>
                </a:cubicBezTo>
                <a:close/>
                <a:moveTo>
                  <a:pt x="263" y="136"/>
                </a:moveTo>
                <a:cubicBezTo>
                  <a:pt x="288" y="136"/>
                  <a:pt x="288" y="136"/>
                  <a:pt x="288" y="136"/>
                </a:cubicBezTo>
                <a:cubicBezTo>
                  <a:pt x="288" y="125"/>
                  <a:pt x="288" y="125"/>
                  <a:pt x="288" y="125"/>
                </a:cubicBezTo>
                <a:cubicBezTo>
                  <a:pt x="263" y="125"/>
                  <a:pt x="263" y="125"/>
                  <a:pt x="263" y="125"/>
                </a:cubicBezTo>
                <a:cubicBezTo>
                  <a:pt x="263" y="136"/>
                  <a:pt x="263" y="136"/>
                  <a:pt x="263" y="136"/>
                </a:cubicBezTo>
                <a:close/>
                <a:moveTo>
                  <a:pt x="171" y="70"/>
                </a:moveTo>
                <a:cubicBezTo>
                  <a:pt x="158" y="48"/>
                  <a:pt x="158" y="48"/>
                  <a:pt x="158" y="48"/>
                </a:cubicBezTo>
                <a:cubicBezTo>
                  <a:pt x="148" y="54"/>
                  <a:pt x="148" y="54"/>
                  <a:pt x="148" y="54"/>
                </a:cubicBezTo>
                <a:cubicBezTo>
                  <a:pt x="161" y="76"/>
                  <a:pt x="161" y="76"/>
                  <a:pt x="161" y="76"/>
                </a:cubicBezTo>
                <a:cubicBezTo>
                  <a:pt x="171" y="70"/>
                  <a:pt x="171" y="70"/>
                  <a:pt x="171" y="70"/>
                </a:cubicBezTo>
                <a:close/>
                <a:moveTo>
                  <a:pt x="204" y="64"/>
                </a:moveTo>
                <a:cubicBezTo>
                  <a:pt x="204" y="39"/>
                  <a:pt x="204" y="39"/>
                  <a:pt x="204" y="39"/>
                </a:cubicBezTo>
                <a:cubicBezTo>
                  <a:pt x="193" y="39"/>
                  <a:pt x="193" y="39"/>
                  <a:pt x="193" y="39"/>
                </a:cubicBezTo>
                <a:cubicBezTo>
                  <a:pt x="193" y="64"/>
                  <a:pt x="193" y="64"/>
                  <a:pt x="193" y="64"/>
                </a:cubicBezTo>
                <a:cubicBezTo>
                  <a:pt x="204" y="64"/>
                  <a:pt x="204" y="64"/>
                  <a:pt x="204" y="64"/>
                </a:cubicBezTo>
                <a:close/>
                <a:moveTo>
                  <a:pt x="258" y="103"/>
                </a:moveTo>
                <a:cubicBezTo>
                  <a:pt x="279" y="90"/>
                  <a:pt x="279" y="90"/>
                  <a:pt x="279" y="90"/>
                </a:cubicBezTo>
                <a:cubicBezTo>
                  <a:pt x="274" y="80"/>
                  <a:pt x="274" y="80"/>
                  <a:pt x="274" y="80"/>
                </a:cubicBezTo>
                <a:cubicBezTo>
                  <a:pt x="252" y="93"/>
                  <a:pt x="252" y="93"/>
                  <a:pt x="252" y="93"/>
                </a:cubicBezTo>
                <a:cubicBezTo>
                  <a:pt x="258" y="103"/>
                  <a:pt x="258" y="103"/>
                  <a:pt x="258" y="103"/>
                </a:cubicBezTo>
                <a:close/>
                <a:moveTo>
                  <a:pt x="236" y="76"/>
                </a:moveTo>
                <a:cubicBezTo>
                  <a:pt x="249" y="55"/>
                  <a:pt x="249" y="55"/>
                  <a:pt x="249" y="55"/>
                </a:cubicBezTo>
                <a:cubicBezTo>
                  <a:pt x="239" y="49"/>
                  <a:pt x="239" y="49"/>
                  <a:pt x="239" y="49"/>
                </a:cubicBezTo>
                <a:cubicBezTo>
                  <a:pt x="226" y="71"/>
                  <a:pt x="226" y="71"/>
                  <a:pt x="226" y="71"/>
                </a:cubicBezTo>
                <a:cubicBezTo>
                  <a:pt x="236" y="76"/>
                  <a:pt x="236" y="76"/>
                  <a:pt x="236" y="76"/>
                </a:cubicBezTo>
                <a:close/>
                <a:moveTo>
                  <a:pt x="182" y="209"/>
                </a:moveTo>
                <a:cubicBezTo>
                  <a:pt x="142" y="178"/>
                  <a:pt x="142" y="178"/>
                  <a:pt x="142" y="178"/>
                </a:cubicBezTo>
                <a:cubicBezTo>
                  <a:pt x="139" y="176"/>
                  <a:pt x="135" y="177"/>
                  <a:pt x="133" y="180"/>
                </a:cubicBezTo>
                <a:cubicBezTo>
                  <a:pt x="133" y="180"/>
                  <a:pt x="133" y="180"/>
                  <a:pt x="133" y="180"/>
                </a:cubicBezTo>
                <a:cubicBezTo>
                  <a:pt x="131" y="183"/>
                  <a:pt x="132" y="188"/>
                  <a:pt x="135" y="190"/>
                </a:cubicBezTo>
                <a:cubicBezTo>
                  <a:pt x="175" y="221"/>
                  <a:pt x="175" y="221"/>
                  <a:pt x="175" y="221"/>
                </a:cubicBezTo>
                <a:cubicBezTo>
                  <a:pt x="178" y="223"/>
                  <a:pt x="182" y="222"/>
                  <a:pt x="184" y="219"/>
                </a:cubicBezTo>
                <a:cubicBezTo>
                  <a:pt x="184" y="219"/>
                  <a:pt x="184" y="219"/>
                  <a:pt x="184" y="219"/>
                </a:cubicBezTo>
                <a:cubicBezTo>
                  <a:pt x="186" y="216"/>
                  <a:pt x="185" y="211"/>
                  <a:pt x="182" y="209"/>
                </a:cubicBezTo>
                <a:close/>
                <a:moveTo>
                  <a:pt x="222" y="90"/>
                </a:moveTo>
                <a:cubicBezTo>
                  <a:pt x="198" y="76"/>
                  <a:pt x="169" y="83"/>
                  <a:pt x="157" y="104"/>
                </a:cubicBezTo>
                <a:cubicBezTo>
                  <a:pt x="144" y="126"/>
                  <a:pt x="160" y="151"/>
                  <a:pt x="149" y="174"/>
                </a:cubicBezTo>
                <a:cubicBezTo>
                  <a:pt x="186" y="195"/>
                  <a:pt x="186" y="195"/>
                  <a:pt x="186" y="195"/>
                </a:cubicBezTo>
                <a:cubicBezTo>
                  <a:pt x="200" y="174"/>
                  <a:pt x="229" y="176"/>
                  <a:pt x="242" y="154"/>
                </a:cubicBezTo>
                <a:cubicBezTo>
                  <a:pt x="255" y="132"/>
                  <a:pt x="245" y="104"/>
                  <a:pt x="222" y="90"/>
                </a:cubicBezTo>
                <a:close/>
                <a:moveTo>
                  <a:pt x="129" y="216"/>
                </a:moveTo>
                <a:cubicBezTo>
                  <a:pt x="125" y="224"/>
                  <a:pt x="128" y="233"/>
                  <a:pt x="136" y="238"/>
                </a:cubicBezTo>
                <a:cubicBezTo>
                  <a:pt x="142" y="241"/>
                  <a:pt x="150" y="240"/>
                  <a:pt x="155" y="236"/>
                </a:cubicBezTo>
                <a:lnTo>
                  <a:pt x="129" y="216"/>
                </a:ln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3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3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3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15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65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150"/>
                            </p:stCondLst>
                            <p:childTnLst>
                              <p:par>
                                <p:cTn id="7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65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0" grpId="0" bldLvl="0" animBg="1"/>
      <p:bldP spid="31" grpId="0" bldLvl="0" animBg="1"/>
      <p:bldP spid="32" grpId="0" bldLvl="0" animBg="1"/>
      <p:bldP spid="15" grpId="0"/>
      <p:bldP spid="40" grpId="0"/>
      <p:bldP spid="41" grpId="0"/>
      <p:bldP spid="43" grpId="0"/>
      <p:bldP spid="26" grpId="0" bldLvl="0" animBg="1"/>
      <p:bldP spid="27" grpId="0" bldLvl="0" animBg="1"/>
      <p:bldP spid="28" grpId="0" bldLvl="0" animBg="1"/>
      <p:bldP spid="29" grpId="0" bldLvl="0" animBg="1"/>
      <p:bldP spid="5" grpId="0"/>
      <p:bldP spid="7" grpId="0" bldLvl="0" animBg="1"/>
      <p:bldP spid="9" grpId="0"/>
      <p:bldP spid="46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076709" y="0"/>
            <a:ext cx="6115291" cy="6858000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5969725" y="2393163"/>
            <a:ext cx="2821578" cy="458423"/>
            <a:chOff x="5969725" y="1801451"/>
            <a:chExt cx="2821578" cy="458423"/>
          </a:xfrm>
        </p:grpSpPr>
        <p:sp>
          <p:nvSpPr>
            <p:cNvPr id="10" name="矩形 9"/>
            <p:cNvSpPr/>
            <p:nvPr/>
          </p:nvSpPr>
          <p:spPr>
            <a:xfrm>
              <a:off x="5969726" y="1801451"/>
              <a:ext cx="2821577" cy="458423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969725" y="1801451"/>
              <a:ext cx="93115" cy="458423"/>
            </a:xfrm>
            <a:prstGeom prst="rect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969725" y="2990099"/>
            <a:ext cx="2821578" cy="459854"/>
            <a:chOff x="5969725" y="2398387"/>
            <a:chExt cx="2821578" cy="459854"/>
          </a:xfrm>
        </p:grpSpPr>
        <p:sp>
          <p:nvSpPr>
            <p:cNvPr id="13" name="矩形 12"/>
            <p:cNvSpPr/>
            <p:nvPr/>
          </p:nvSpPr>
          <p:spPr>
            <a:xfrm>
              <a:off x="5969726" y="2398387"/>
              <a:ext cx="2821577" cy="458423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5969725" y="2399818"/>
              <a:ext cx="93115" cy="458423"/>
            </a:xfrm>
            <a:prstGeom prst="rect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969725" y="3563726"/>
            <a:ext cx="2821578" cy="466057"/>
            <a:chOff x="5969725" y="2972014"/>
            <a:chExt cx="2821578" cy="466057"/>
          </a:xfrm>
        </p:grpSpPr>
        <p:sp>
          <p:nvSpPr>
            <p:cNvPr id="16" name="矩形 15"/>
            <p:cNvSpPr/>
            <p:nvPr/>
          </p:nvSpPr>
          <p:spPr>
            <a:xfrm>
              <a:off x="5969726" y="2979648"/>
              <a:ext cx="2821577" cy="458423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5969725" y="2972014"/>
              <a:ext cx="93115" cy="458423"/>
            </a:xfrm>
            <a:prstGeom prst="rect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椭圆 17"/>
          <p:cNvSpPr/>
          <p:nvPr/>
        </p:nvSpPr>
        <p:spPr>
          <a:xfrm>
            <a:off x="1838237" y="1937346"/>
            <a:ext cx="2448272" cy="2448272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标题 4"/>
          <p:cNvSpPr txBox="1"/>
          <p:nvPr/>
        </p:nvSpPr>
        <p:spPr>
          <a:xfrm>
            <a:off x="1891142" y="3652055"/>
            <a:ext cx="2376264" cy="473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 smtClean="0">
                <a:solidFill>
                  <a:srgbClr val="FCB0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</a:t>
            </a:r>
            <a:endParaRPr lang="zh-CN" altLang="en-US" sz="2400" b="1" dirty="0" smtClean="0">
              <a:solidFill>
                <a:srgbClr val="FCB0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1941993" y="2041102"/>
            <a:ext cx="2240761" cy="2240761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6155957" y="2429163"/>
            <a:ext cx="1097280" cy="1555042"/>
            <a:chOff x="6155957" y="1837451"/>
            <a:chExt cx="1097280" cy="1555042"/>
          </a:xfrm>
        </p:grpSpPr>
        <p:sp>
          <p:nvSpPr>
            <p:cNvPr id="33" name="矩形 32"/>
            <p:cNvSpPr/>
            <p:nvPr/>
          </p:nvSpPr>
          <p:spPr>
            <a:xfrm>
              <a:off x="6155957" y="1837451"/>
              <a:ext cx="10972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表格详情</a:t>
              </a:r>
              <a:endParaRPr lang="zh-CN" altLang="en-US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6155957" y="2442932"/>
              <a:ext cx="80137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E-R</a:t>
              </a:r>
              <a:r>
                <a:rPr lang="zh-CN" altLang="en-US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</a:t>
              </a:r>
              <a:endParaRPr lang="zh-CN" altLang="en-US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6155957" y="3024193"/>
              <a:ext cx="10972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物理模型</a:t>
              </a:r>
              <a:endParaRPr lang="zh-CN" altLang="en-US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2109434" y="4725797"/>
            <a:ext cx="20116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数据库</a:t>
            </a:r>
            <a:endParaRPr lang="zh-CN" altLang="en-US" sz="4800" b="1" kern="100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9" name="Freeform 8"/>
          <p:cNvSpPr>
            <a:spLocks noEditPoints="1"/>
          </p:cNvSpPr>
          <p:nvPr/>
        </p:nvSpPr>
        <p:spPr bwMode="auto">
          <a:xfrm rot="2925393">
            <a:off x="2726561" y="2375390"/>
            <a:ext cx="705426" cy="1209775"/>
          </a:xfrm>
          <a:custGeom>
            <a:avLst/>
            <a:gdLst>
              <a:gd name="T0" fmla="*/ 24 w 112"/>
              <a:gd name="T1" fmla="*/ 148 h 192"/>
              <a:gd name="T2" fmla="*/ 28 w 112"/>
              <a:gd name="T3" fmla="*/ 52 h 192"/>
              <a:gd name="T4" fmla="*/ 32 w 112"/>
              <a:gd name="T5" fmla="*/ 172 h 192"/>
              <a:gd name="T6" fmla="*/ 8 w 112"/>
              <a:gd name="T7" fmla="*/ 184 h 192"/>
              <a:gd name="T8" fmla="*/ 32 w 112"/>
              <a:gd name="T9" fmla="*/ 172 h 192"/>
              <a:gd name="T10" fmla="*/ 8 w 112"/>
              <a:gd name="T11" fmla="*/ 35 h 192"/>
              <a:gd name="T12" fmla="*/ 32 w 112"/>
              <a:gd name="T13" fmla="*/ 164 h 192"/>
              <a:gd name="T14" fmla="*/ 32 w 112"/>
              <a:gd name="T15" fmla="*/ 192 h 192"/>
              <a:gd name="T16" fmla="*/ 0 w 112"/>
              <a:gd name="T17" fmla="*/ 184 h 192"/>
              <a:gd name="T18" fmla="*/ 0 w 112"/>
              <a:gd name="T19" fmla="*/ 32 h 192"/>
              <a:gd name="T20" fmla="*/ 20 w 112"/>
              <a:gd name="T21" fmla="*/ 0 h 192"/>
              <a:gd name="T22" fmla="*/ 39 w 112"/>
              <a:gd name="T23" fmla="*/ 32 h 192"/>
              <a:gd name="T24" fmla="*/ 40 w 112"/>
              <a:gd name="T25" fmla="*/ 184 h 192"/>
              <a:gd name="T26" fmla="*/ 108 w 112"/>
              <a:gd name="T27" fmla="*/ 164 h 192"/>
              <a:gd name="T28" fmla="*/ 84 w 112"/>
              <a:gd name="T29" fmla="*/ 172 h 192"/>
              <a:gd name="T30" fmla="*/ 108 w 112"/>
              <a:gd name="T31" fmla="*/ 164 h 192"/>
              <a:gd name="T32" fmla="*/ 92 w 112"/>
              <a:gd name="T33" fmla="*/ 140 h 192"/>
              <a:gd name="T34" fmla="*/ 108 w 112"/>
              <a:gd name="T35" fmla="*/ 148 h 192"/>
              <a:gd name="T36" fmla="*/ 108 w 112"/>
              <a:gd name="T37" fmla="*/ 116 h 192"/>
              <a:gd name="T38" fmla="*/ 84 w 112"/>
              <a:gd name="T39" fmla="*/ 124 h 192"/>
              <a:gd name="T40" fmla="*/ 108 w 112"/>
              <a:gd name="T41" fmla="*/ 116 h 192"/>
              <a:gd name="T42" fmla="*/ 92 w 112"/>
              <a:gd name="T43" fmla="*/ 92 h 192"/>
              <a:gd name="T44" fmla="*/ 108 w 112"/>
              <a:gd name="T45" fmla="*/ 100 h 192"/>
              <a:gd name="T46" fmla="*/ 108 w 112"/>
              <a:gd name="T47" fmla="*/ 68 h 192"/>
              <a:gd name="T48" fmla="*/ 84 w 112"/>
              <a:gd name="T49" fmla="*/ 76 h 192"/>
              <a:gd name="T50" fmla="*/ 108 w 112"/>
              <a:gd name="T51" fmla="*/ 68 h 192"/>
              <a:gd name="T52" fmla="*/ 92 w 112"/>
              <a:gd name="T53" fmla="*/ 44 h 192"/>
              <a:gd name="T54" fmla="*/ 108 w 112"/>
              <a:gd name="T55" fmla="*/ 52 h 192"/>
              <a:gd name="T56" fmla="*/ 108 w 112"/>
              <a:gd name="T57" fmla="*/ 20 h 192"/>
              <a:gd name="T58" fmla="*/ 84 w 112"/>
              <a:gd name="T59" fmla="*/ 28 h 192"/>
              <a:gd name="T60" fmla="*/ 108 w 112"/>
              <a:gd name="T61" fmla="*/ 20 h 192"/>
              <a:gd name="T62" fmla="*/ 64 w 112"/>
              <a:gd name="T63" fmla="*/ 192 h 192"/>
              <a:gd name="T64" fmla="*/ 56 w 112"/>
              <a:gd name="T65" fmla="*/ 8 h 192"/>
              <a:gd name="T66" fmla="*/ 104 w 112"/>
              <a:gd name="T67" fmla="*/ 0 h 192"/>
              <a:gd name="T68" fmla="*/ 112 w 112"/>
              <a:gd name="T69" fmla="*/ 18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12" h="192">
                <a:moveTo>
                  <a:pt x="28" y="148"/>
                </a:moveTo>
                <a:cubicBezTo>
                  <a:pt x="24" y="148"/>
                  <a:pt x="24" y="148"/>
                  <a:pt x="24" y="148"/>
                </a:cubicBezTo>
                <a:cubicBezTo>
                  <a:pt x="24" y="52"/>
                  <a:pt x="24" y="52"/>
                  <a:pt x="24" y="52"/>
                </a:cubicBezTo>
                <a:cubicBezTo>
                  <a:pt x="28" y="52"/>
                  <a:pt x="28" y="52"/>
                  <a:pt x="28" y="52"/>
                </a:cubicBezTo>
                <a:lnTo>
                  <a:pt x="28" y="148"/>
                </a:lnTo>
                <a:close/>
                <a:moveTo>
                  <a:pt x="32" y="172"/>
                </a:moveTo>
                <a:cubicBezTo>
                  <a:pt x="8" y="172"/>
                  <a:pt x="8" y="172"/>
                  <a:pt x="8" y="172"/>
                </a:cubicBezTo>
                <a:cubicBezTo>
                  <a:pt x="8" y="184"/>
                  <a:pt x="8" y="184"/>
                  <a:pt x="8" y="184"/>
                </a:cubicBezTo>
                <a:cubicBezTo>
                  <a:pt x="32" y="184"/>
                  <a:pt x="32" y="184"/>
                  <a:pt x="32" y="184"/>
                </a:cubicBezTo>
                <a:lnTo>
                  <a:pt x="32" y="172"/>
                </a:lnTo>
                <a:close/>
                <a:moveTo>
                  <a:pt x="32" y="35"/>
                </a:moveTo>
                <a:cubicBezTo>
                  <a:pt x="8" y="35"/>
                  <a:pt x="8" y="35"/>
                  <a:pt x="8" y="35"/>
                </a:cubicBezTo>
                <a:cubicBezTo>
                  <a:pt x="8" y="164"/>
                  <a:pt x="8" y="164"/>
                  <a:pt x="8" y="164"/>
                </a:cubicBezTo>
                <a:cubicBezTo>
                  <a:pt x="32" y="164"/>
                  <a:pt x="32" y="164"/>
                  <a:pt x="32" y="164"/>
                </a:cubicBezTo>
                <a:lnTo>
                  <a:pt x="32" y="35"/>
                </a:lnTo>
                <a:close/>
                <a:moveTo>
                  <a:pt x="32" y="192"/>
                </a:moveTo>
                <a:cubicBezTo>
                  <a:pt x="8" y="192"/>
                  <a:pt x="8" y="192"/>
                  <a:pt x="8" y="192"/>
                </a:cubicBezTo>
                <a:cubicBezTo>
                  <a:pt x="3" y="192"/>
                  <a:pt x="0" y="188"/>
                  <a:pt x="0" y="184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4"/>
                  <a:pt x="0" y="33"/>
                  <a:pt x="0" y="32"/>
                </a:cubicBezTo>
                <a:cubicBezTo>
                  <a:pt x="12" y="4"/>
                  <a:pt x="12" y="4"/>
                  <a:pt x="12" y="4"/>
                </a:cubicBezTo>
                <a:cubicBezTo>
                  <a:pt x="14" y="2"/>
                  <a:pt x="16" y="0"/>
                  <a:pt x="20" y="0"/>
                </a:cubicBezTo>
                <a:cubicBezTo>
                  <a:pt x="23" y="0"/>
                  <a:pt x="26" y="2"/>
                  <a:pt x="27" y="4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33"/>
                  <a:pt x="40" y="34"/>
                  <a:pt x="40" y="35"/>
                </a:cubicBezTo>
                <a:cubicBezTo>
                  <a:pt x="40" y="184"/>
                  <a:pt x="40" y="184"/>
                  <a:pt x="40" y="184"/>
                </a:cubicBezTo>
                <a:cubicBezTo>
                  <a:pt x="40" y="188"/>
                  <a:pt x="36" y="192"/>
                  <a:pt x="32" y="192"/>
                </a:cubicBezTo>
                <a:close/>
                <a:moveTo>
                  <a:pt x="108" y="164"/>
                </a:moveTo>
                <a:cubicBezTo>
                  <a:pt x="84" y="164"/>
                  <a:pt x="84" y="164"/>
                  <a:pt x="84" y="164"/>
                </a:cubicBezTo>
                <a:cubicBezTo>
                  <a:pt x="84" y="172"/>
                  <a:pt x="84" y="172"/>
                  <a:pt x="84" y="172"/>
                </a:cubicBezTo>
                <a:cubicBezTo>
                  <a:pt x="108" y="172"/>
                  <a:pt x="108" y="172"/>
                  <a:pt x="108" y="172"/>
                </a:cubicBezTo>
                <a:lnTo>
                  <a:pt x="108" y="164"/>
                </a:lnTo>
                <a:close/>
                <a:moveTo>
                  <a:pt x="108" y="140"/>
                </a:moveTo>
                <a:cubicBezTo>
                  <a:pt x="92" y="140"/>
                  <a:pt x="92" y="140"/>
                  <a:pt x="92" y="140"/>
                </a:cubicBezTo>
                <a:cubicBezTo>
                  <a:pt x="92" y="148"/>
                  <a:pt x="92" y="148"/>
                  <a:pt x="92" y="148"/>
                </a:cubicBezTo>
                <a:cubicBezTo>
                  <a:pt x="108" y="148"/>
                  <a:pt x="108" y="148"/>
                  <a:pt x="108" y="148"/>
                </a:cubicBezTo>
                <a:lnTo>
                  <a:pt x="108" y="140"/>
                </a:lnTo>
                <a:close/>
                <a:moveTo>
                  <a:pt x="108" y="116"/>
                </a:moveTo>
                <a:cubicBezTo>
                  <a:pt x="84" y="116"/>
                  <a:pt x="84" y="116"/>
                  <a:pt x="84" y="116"/>
                </a:cubicBezTo>
                <a:cubicBezTo>
                  <a:pt x="84" y="124"/>
                  <a:pt x="84" y="124"/>
                  <a:pt x="84" y="124"/>
                </a:cubicBezTo>
                <a:cubicBezTo>
                  <a:pt x="108" y="124"/>
                  <a:pt x="108" y="124"/>
                  <a:pt x="108" y="124"/>
                </a:cubicBezTo>
                <a:lnTo>
                  <a:pt x="108" y="116"/>
                </a:lnTo>
                <a:close/>
                <a:moveTo>
                  <a:pt x="108" y="92"/>
                </a:moveTo>
                <a:cubicBezTo>
                  <a:pt x="92" y="92"/>
                  <a:pt x="92" y="92"/>
                  <a:pt x="92" y="92"/>
                </a:cubicBezTo>
                <a:cubicBezTo>
                  <a:pt x="92" y="100"/>
                  <a:pt x="92" y="100"/>
                  <a:pt x="92" y="100"/>
                </a:cubicBezTo>
                <a:cubicBezTo>
                  <a:pt x="108" y="100"/>
                  <a:pt x="108" y="100"/>
                  <a:pt x="108" y="100"/>
                </a:cubicBezTo>
                <a:lnTo>
                  <a:pt x="108" y="92"/>
                </a:lnTo>
                <a:close/>
                <a:moveTo>
                  <a:pt x="108" y="68"/>
                </a:moveTo>
                <a:cubicBezTo>
                  <a:pt x="84" y="68"/>
                  <a:pt x="84" y="68"/>
                  <a:pt x="84" y="68"/>
                </a:cubicBezTo>
                <a:cubicBezTo>
                  <a:pt x="84" y="76"/>
                  <a:pt x="84" y="76"/>
                  <a:pt x="84" y="76"/>
                </a:cubicBezTo>
                <a:cubicBezTo>
                  <a:pt x="108" y="76"/>
                  <a:pt x="108" y="76"/>
                  <a:pt x="108" y="76"/>
                </a:cubicBezTo>
                <a:lnTo>
                  <a:pt x="108" y="68"/>
                </a:lnTo>
                <a:close/>
                <a:moveTo>
                  <a:pt x="108" y="44"/>
                </a:moveTo>
                <a:cubicBezTo>
                  <a:pt x="92" y="44"/>
                  <a:pt x="92" y="44"/>
                  <a:pt x="92" y="44"/>
                </a:cubicBezTo>
                <a:cubicBezTo>
                  <a:pt x="92" y="52"/>
                  <a:pt x="92" y="52"/>
                  <a:pt x="92" y="52"/>
                </a:cubicBezTo>
                <a:cubicBezTo>
                  <a:pt x="108" y="52"/>
                  <a:pt x="108" y="52"/>
                  <a:pt x="108" y="52"/>
                </a:cubicBezTo>
                <a:lnTo>
                  <a:pt x="108" y="44"/>
                </a:lnTo>
                <a:close/>
                <a:moveTo>
                  <a:pt x="108" y="20"/>
                </a:moveTo>
                <a:cubicBezTo>
                  <a:pt x="84" y="20"/>
                  <a:pt x="84" y="20"/>
                  <a:pt x="84" y="20"/>
                </a:cubicBezTo>
                <a:cubicBezTo>
                  <a:pt x="84" y="28"/>
                  <a:pt x="84" y="28"/>
                  <a:pt x="84" y="28"/>
                </a:cubicBezTo>
                <a:cubicBezTo>
                  <a:pt x="108" y="28"/>
                  <a:pt x="108" y="28"/>
                  <a:pt x="108" y="28"/>
                </a:cubicBezTo>
                <a:lnTo>
                  <a:pt x="108" y="20"/>
                </a:lnTo>
                <a:close/>
                <a:moveTo>
                  <a:pt x="104" y="192"/>
                </a:moveTo>
                <a:cubicBezTo>
                  <a:pt x="64" y="192"/>
                  <a:pt x="64" y="192"/>
                  <a:pt x="64" y="192"/>
                </a:cubicBezTo>
                <a:cubicBezTo>
                  <a:pt x="59" y="192"/>
                  <a:pt x="56" y="188"/>
                  <a:pt x="56" y="184"/>
                </a:cubicBezTo>
                <a:cubicBezTo>
                  <a:pt x="56" y="8"/>
                  <a:pt x="56" y="8"/>
                  <a:pt x="56" y="8"/>
                </a:cubicBezTo>
                <a:cubicBezTo>
                  <a:pt x="56" y="3"/>
                  <a:pt x="59" y="0"/>
                  <a:pt x="64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08" y="0"/>
                  <a:pt x="112" y="3"/>
                  <a:pt x="112" y="8"/>
                </a:cubicBezTo>
                <a:cubicBezTo>
                  <a:pt x="112" y="184"/>
                  <a:pt x="112" y="184"/>
                  <a:pt x="112" y="184"/>
                </a:cubicBezTo>
                <a:cubicBezTo>
                  <a:pt x="112" y="188"/>
                  <a:pt x="108" y="192"/>
                  <a:pt x="104" y="192"/>
                </a:cubicBez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500"/>
                            </p:stCondLst>
                            <p:childTnLst>
                              <p:par>
                                <p:cTn id="89" presetID="1" presetClass="path" presetSubtype="0" repeatCount="3000" accel="50000" decel="50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" presetClass="path" presetSubtype="0" repeatCount="3000" accel="50000" decel="50000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" presetClass="path" presetSubtype="0" repeatCount="3000" accel="50000" decel="50000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" presetClass="path" presetSubtype="0" repeatCount="3000" accel="50000" decel="50000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" presetClass="path" presetSubtype="0" repeatCount="3000" accel="50000" decel="50000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" presetClass="path" presetSubtype="0" repeatCount="3000" accel="50000" decel="50000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1" presetClass="path" presetSubtype="0" repeatCount="3000" accel="50000" decel="50000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" presetClass="path" presetSubtype="0" repeatCount="3000" accel="50000" decel="50000" fill="remove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" presetClass="path" presetSubtype="0" repeatCount="3000" accel="50000" decel="50000" fill="remove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" presetClass="path" presetSubtype="0" repeatCount="3000" accel="50000" decel="50000" fill="remove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/>
      <p:bldP spid="30" grpId="0" animBg="1"/>
      <p:bldP spid="36" grpId="0"/>
      <p:bldP spid="3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2689642" y="515424"/>
            <a:ext cx="1675130" cy="54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表格详情</a:t>
            </a:r>
            <a:endParaRPr lang="zh-CN" altLang="en-US" sz="2935" b="1" dirty="0">
              <a:solidFill>
                <a:srgbClr val="202A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4816" y="1654814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zh-CN" altLang="en-US" sz="2000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87960" y="221615"/>
            <a:ext cx="1344930" cy="134493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4"/>
          <p:cNvSpPr txBox="1"/>
          <p:nvPr/>
        </p:nvSpPr>
        <p:spPr>
          <a:xfrm>
            <a:off x="240665" y="1045845"/>
            <a:ext cx="1305560" cy="260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 smtClean="0">
                <a:solidFill>
                  <a:srgbClr val="FCB0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</a:t>
            </a:r>
            <a:r>
              <a:rPr lang="zh-CN" altLang="en-US" sz="2400" b="1" dirty="0" smtClean="0">
                <a:solidFill>
                  <a:srgbClr val="FCB0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2400" b="1" dirty="0" smtClean="0">
              <a:solidFill>
                <a:srgbClr val="FCB0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Freeform 8"/>
          <p:cNvSpPr>
            <a:spLocks noEditPoints="1"/>
          </p:cNvSpPr>
          <p:nvPr/>
        </p:nvSpPr>
        <p:spPr bwMode="auto">
          <a:xfrm rot="2925393">
            <a:off x="688340" y="379095"/>
            <a:ext cx="344170" cy="590550"/>
          </a:xfrm>
          <a:custGeom>
            <a:avLst/>
            <a:gdLst>
              <a:gd name="T0" fmla="*/ 24 w 112"/>
              <a:gd name="T1" fmla="*/ 148 h 192"/>
              <a:gd name="T2" fmla="*/ 28 w 112"/>
              <a:gd name="T3" fmla="*/ 52 h 192"/>
              <a:gd name="T4" fmla="*/ 32 w 112"/>
              <a:gd name="T5" fmla="*/ 172 h 192"/>
              <a:gd name="T6" fmla="*/ 8 w 112"/>
              <a:gd name="T7" fmla="*/ 184 h 192"/>
              <a:gd name="T8" fmla="*/ 32 w 112"/>
              <a:gd name="T9" fmla="*/ 172 h 192"/>
              <a:gd name="T10" fmla="*/ 8 w 112"/>
              <a:gd name="T11" fmla="*/ 35 h 192"/>
              <a:gd name="T12" fmla="*/ 32 w 112"/>
              <a:gd name="T13" fmla="*/ 164 h 192"/>
              <a:gd name="T14" fmla="*/ 32 w 112"/>
              <a:gd name="T15" fmla="*/ 192 h 192"/>
              <a:gd name="T16" fmla="*/ 0 w 112"/>
              <a:gd name="T17" fmla="*/ 184 h 192"/>
              <a:gd name="T18" fmla="*/ 0 w 112"/>
              <a:gd name="T19" fmla="*/ 32 h 192"/>
              <a:gd name="T20" fmla="*/ 20 w 112"/>
              <a:gd name="T21" fmla="*/ 0 h 192"/>
              <a:gd name="T22" fmla="*/ 39 w 112"/>
              <a:gd name="T23" fmla="*/ 32 h 192"/>
              <a:gd name="T24" fmla="*/ 40 w 112"/>
              <a:gd name="T25" fmla="*/ 184 h 192"/>
              <a:gd name="T26" fmla="*/ 108 w 112"/>
              <a:gd name="T27" fmla="*/ 164 h 192"/>
              <a:gd name="T28" fmla="*/ 84 w 112"/>
              <a:gd name="T29" fmla="*/ 172 h 192"/>
              <a:gd name="T30" fmla="*/ 108 w 112"/>
              <a:gd name="T31" fmla="*/ 164 h 192"/>
              <a:gd name="T32" fmla="*/ 92 w 112"/>
              <a:gd name="T33" fmla="*/ 140 h 192"/>
              <a:gd name="T34" fmla="*/ 108 w 112"/>
              <a:gd name="T35" fmla="*/ 148 h 192"/>
              <a:gd name="T36" fmla="*/ 108 w 112"/>
              <a:gd name="T37" fmla="*/ 116 h 192"/>
              <a:gd name="T38" fmla="*/ 84 w 112"/>
              <a:gd name="T39" fmla="*/ 124 h 192"/>
              <a:gd name="T40" fmla="*/ 108 w 112"/>
              <a:gd name="T41" fmla="*/ 116 h 192"/>
              <a:gd name="T42" fmla="*/ 92 w 112"/>
              <a:gd name="T43" fmla="*/ 92 h 192"/>
              <a:gd name="T44" fmla="*/ 108 w 112"/>
              <a:gd name="T45" fmla="*/ 100 h 192"/>
              <a:gd name="T46" fmla="*/ 108 w 112"/>
              <a:gd name="T47" fmla="*/ 68 h 192"/>
              <a:gd name="T48" fmla="*/ 84 w 112"/>
              <a:gd name="T49" fmla="*/ 76 h 192"/>
              <a:gd name="T50" fmla="*/ 108 w 112"/>
              <a:gd name="T51" fmla="*/ 68 h 192"/>
              <a:gd name="T52" fmla="*/ 92 w 112"/>
              <a:gd name="T53" fmla="*/ 44 h 192"/>
              <a:gd name="T54" fmla="*/ 108 w 112"/>
              <a:gd name="T55" fmla="*/ 52 h 192"/>
              <a:gd name="T56" fmla="*/ 108 w 112"/>
              <a:gd name="T57" fmla="*/ 20 h 192"/>
              <a:gd name="T58" fmla="*/ 84 w 112"/>
              <a:gd name="T59" fmla="*/ 28 h 192"/>
              <a:gd name="T60" fmla="*/ 108 w 112"/>
              <a:gd name="T61" fmla="*/ 20 h 192"/>
              <a:gd name="T62" fmla="*/ 64 w 112"/>
              <a:gd name="T63" fmla="*/ 192 h 192"/>
              <a:gd name="T64" fmla="*/ 56 w 112"/>
              <a:gd name="T65" fmla="*/ 8 h 192"/>
              <a:gd name="T66" fmla="*/ 104 w 112"/>
              <a:gd name="T67" fmla="*/ 0 h 192"/>
              <a:gd name="T68" fmla="*/ 112 w 112"/>
              <a:gd name="T69" fmla="*/ 18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12" h="192">
                <a:moveTo>
                  <a:pt x="28" y="148"/>
                </a:moveTo>
                <a:cubicBezTo>
                  <a:pt x="24" y="148"/>
                  <a:pt x="24" y="148"/>
                  <a:pt x="24" y="148"/>
                </a:cubicBezTo>
                <a:cubicBezTo>
                  <a:pt x="24" y="52"/>
                  <a:pt x="24" y="52"/>
                  <a:pt x="24" y="52"/>
                </a:cubicBezTo>
                <a:cubicBezTo>
                  <a:pt x="28" y="52"/>
                  <a:pt x="28" y="52"/>
                  <a:pt x="28" y="52"/>
                </a:cubicBezTo>
                <a:lnTo>
                  <a:pt x="28" y="148"/>
                </a:lnTo>
                <a:close/>
                <a:moveTo>
                  <a:pt x="32" y="172"/>
                </a:moveTo>
                <a:cubicBezTo>
                  <a:pt x="8" y="172"/>
                  <a:pt x="8" y="172"/>
                  <a:pt x="8" y="172"/>
                </a:cubicBezTo>
                <a:cubicBezTo>
                  <a:pt x="8" y="184"/>
                  <a:pt x="8" y="184"/>
                  <a:pt x="8" y="184"/>
                </a:cubicBezTo>
                <a:cubicBezTo>
                  <a:pt x="32" y="184"/>
                  <a:pt x="32" y="184"/>
                  <a:pt x="32" y="184"/>
                </a:cubicBezTo>
                <a:lnTo>
                  <a:pt x="32" y="172"/>
                </a:lnTo>
                <a:close/>
                <a:moveTo>
                  <a:pt x="32" y="35"/>
                </a:moveTo>
                <a:cubicBezTo>
                  <a:pt x="8" y="35"/>
                  <a:pt x="8" y="35"/>
                  <a:pt x="8" y="35"/>
                </a:cubicBezTo>
                <a:cubicBezTo>
                  <a:pt x="8" y="164"/>
                  <a:pt x="8" y="164"/>
                  <a:pt x="8" y="164"/>
                </a:cubicBezTo>
                <a:cubicBezTo>
                  <a:pt x="32" y="164"/>
                  <a:pt x="32" y="164"/>
                  <a:pt x="32" y="164"/>
                </a:cubicBezTo>
                <a:lnTo>
                  <a:pt x="32" y="35"/>
                </a:lnTo>
                <a:close/>
                <a:moveTo>
                  <a:pt x="32" y="192"/>
                </a:moveTo>
                <a:cubicBezTo>
                  <a:pt x="8" y="192"/>
                  <a:pt x="8" y="192"/>
                  <a:pt x="8" y="192"/>
                </a:cubicBezTo>
                <a:cubicBezTo>
                  <a:pt x="3" y="192"/>
                  <a:pt x="0" y="188"/>
                  <a:pt x="0" y="184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4"/>
                  <a:pt x="0" y="33"/>
                  <a:pt x="0" y="32"/>
                </a:cubicBezTo>
                <a:cubicBezTo>
                  <a:pt x="12" y="4"/>
                  <a:pt x="12" y="4"/>
                  <a:pt x="12" y="4"/>
                </a:cubicBezTo>
                <a:cubicBezTo>
                  <a:pt x="14" y="2"/>
                  <a:pt x="16" y="0"/>
                  <a:pt x="20" y="0"/>
                </a:cubicBezTo>
                <a:cubicBezTo>
                  <a:pt x="23" y="0"/>
                  <a:pt x="26" y="2"/>
                  <a:pt x="27" y="4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33"/>
                  <a:pt x="40" y="34"/>
                  <a:pt x="40" y="35"/>
                </a:cubicBezTo>
                <a:cubicBezTo>
                  <a:pt x="40" y="184"/>
                  <a:pt x="40" y="184"/>
                  <a:pt x="40" y="184"/>
                </a:cubicBezTo>
                <a:cubicBezTo>
                  <a:pt x="40" y="188"/>
                  <a:pt x="36" y="192"/>
                  <a:pt x="32" y="192"/>
                </a:cubicBezTo>
                <a:close/>
                <a:moveTo>
                  <a:pt x="108" y="164"/>
                </a:moveTo>
                <a:cubicBezTo>
                  <a:pt x="84" y="164"/>
                  <a:pt x="84" y="164"/>
                  <a:pt x="84" y="164"/>
                </a:cubicBezTo>
                <a:cubicBezTo>
                  <a:pt x="84" y="172"/>
                  <a:pt x="84" y="172"/>
                  <a:pt x="84" y="172"/>
                </a:cubicBezTo>
                <a:cubicBezTo>
                  <a:pt x="108" y="172"/>
                  <a:pt x="108" y="172"/>
                  <a:pt x="108" y="172"/>
                </a:cubicBezTo>
                <a:lnTo>
                  <a:pt x="108" y="164"/>
                </a:lnTo>
                <a:close/>
                <a:moveTo>
                  <a:pt x="108" y="140"/>
                </a:moveTo>
                <a:cubicBezTo>
                  <a:pt x="92" y="140"/>
                  <a:pt x="92" y="140"/>
                  <a:pt x="92" y="140"/>
                </a:cubicBezTo>
                <a:cubicBezTo>
                  <a:pt x="92" y="148"/>
                  <a:pt x="92" y="148"/>
                  <a:pt x="92" y="148"/>
                </a:cubicBezTo>
                <a:cubicBezTo>
                  <a:pt x="108" y="148"/>
                  <a:pt x="108" y="148"/>
                  <a:pt x="108" y="148"/>
                </a:cubicBezTo>
                <a:lnTo>
                  <a:pt x="108" y="140"/>
                </a:lnTo>
                <a:close/>
                <a:moveTo>
                  <a:pt x="108" y="116"/>
                </a:moveTo>
                <a:cubicBezTo>
                  <a:pt x="84" y="116"/>
                  <a:pt x="84" y="116"/>
                  <a:pt x="84" y="116"/>
                </a:cubicBezTo>
                <a:cubicBezTo>
                  <a:pt x="84" y="124"/>
                  <a:pt x="84" y="124"/>
                  <a:pt x="84" y="124"/>
                </a:cubicBezTo>
                <a:cubicBezTo>
                  <a:pt x="108" y="124"/>
                  <a:pt x="108" y="124"/>
                  <a:pt x="108" y="124"/>
                </a:cubicBezTo>
                <a:lnTo>
                  <a:pt x="108" y="116"/>
                </a:lnTo>
                <a:close/>
                <a:moveTo>
                  <a:pt x="108" y="92"/>
                </a:moveTo>
                <a:cubicBezTo>
                  <a:pt x="92" y="92"/>
                  <a:pt x="92" y="92"/>
                  <a:pt x="92" y="92"/>
                </a:cubicBezTo>
                <a:cubicBezTo>
                  <a:pt x="92" y="100"/>
                  <a:pt x="92" y="100"/>
                  <a:pt x="92" y="100"/>
                </a:cubicBezTo>
                <a:cubicBezTo>
                  <a:pt x="108" y="100"/>
                  <a:pt x="108" y="100"/>
                  <a:pt x="108" y="100"/>
                </a:cubicBezTo>
                <a:lnTo>
                  <a:pt x="108" y="92"/>
                </a:lnTo>
                <a:close/>
                <a:moveTo>
                  <a:pt x="108" y="68"/>
                </a:moveTo>
                <a:cubicBezTo>
                  <a:pt x="84" y="68"/>
                  <a:pt x="84" y="68"/>
                  <a:pt x="84" y="68"/>
                </a:cubicBezTo>
                <a:cubicBezTo>
                  <a:pt x="84" y="76"/>
                  <a:pt x="84" y="76"/>
                  <a:pt x="84" y="76"/>
                </a:cubicBezTo>
                <a:cubicBezTo>
                  <a:pt x="108" y="76"/>
                  <a:pt x="108" y="76"/>
                  <a:pt x="108" y="76"/>
                </a:cubicBezTo>
                <a:lnTo>
                  <a:pt x="108" y="68"/>
                </a:lnTo>
                <a:close/>
                <a:moveTo>
                  <a:pt x="108" y="44"/>
                </a:moveTo>
                <a:cubicBezTo>
                  <a:pt x="92" y="44"/>
                  <a:pt x="92" y="44"/>
                  <a:pt x="92" y="44"/>
                </a:cubicBezTo>
                <a:cubicBezTo>
                  <a:pt x="92" y="52"/>
                  <a:pt x="92" y="52"/>
                  <a:pt x="92" y="52"/>
                </a:cubicBezTo>
                <a:cubicBezTo>
                  <a:pt x="108" y="52"/>
                  <a:pt x="108" y="52"/>
                  <a:pt x="108" y="52"/>
                </a:cubicBezTo>
                <a:lnTo>
                  <a:pt x="108" y="44"/>
                </a:lnTo>
                <a:close/>
                <a:moveTo>
                  <a:pt x="108" y="20"/>
                </a:moveTo>
                <a:cubicBezTo>
                  <a:pt x="84" y="20"/>
                  <a:pt x="84" y="20"/>
                  <a:pt x="84" y="20"/>
                </a:cubicBezTo>
                <a:cubicBezTo>
                  <a:pt x="84" y="28"/>
                  <a:pt x="84" y="28"/>
                  <a:pt x="84" y="28"/>
                </a:cubicBezTo>
                <a:cubicBezTo>
                  <a:pt x="108" y="28"/>
                  <a:pt x="108" y="28"/>
                  <a:pt x="108" y="28"/>
                </a:cubicBezTo>
                <a:lnTo>
                  <a:pt x="108" y="20"/>
                </a:lnTo>
                <a:close/>
                <a:moveTo>
                  <a:pt x="104" y="192"/>
                </a:moveTo>
                <a:cubicBezTo>
                  <a:pt x="64" y="192"/>
                  <a:pt x="64" y="192"/>
                  <a:pt x="64" y="192"/>
                </a:cubicBezTo>
                <a:cubicBezTo>
                  <a:pt x="59" y="192"/>
                  <a:pt x="56" y="188"/>
                  <a:pt x="56" y="184"/>
                </a:cubicBezTo>
                <a:cubicBezTo>
                  <a:pt x="56" y="8"/>
                  <a:pt x="56" y="8"/>
                  <a:pt x="56" y="8"/>
                </a:cubicBezTo>
                <a:cubicBezTo>
                  <a:pt x="56" y="3"/>
                  <a:pt x="59" y="0"/>
                  <a:pt x="64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08" y="0"/>
                  <a:pt x="112" y="3"/>
                  <a:pt x="112" y="8"/>
                </a:cubicBezTo>
                <a:cubicBezTo>
                  <a:pt x="112" y="184"/>
                  <a:pt x="112" y="184"/>
                  <a:pt x="112" y="184"/>
                </a:cubicBezTo>
                <a:cubicBezTo>
                  <a:pt x="112" y="188"/>
                  <a:pt x="108" y="192"/>
                  <a:pt x="104" y="192"/>
                </a:cubicBez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pic>
        <p:nvPicPr>
          <p:cNvPr id="3" name="图片 2" descr="建表数据库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3995" y="1868805"/>
            <a:ext cx="1546860" cy="3231515"/>
          </a:xfrm>
          <a:prstGeom prst="rect">
            <a:avLst/>
          </a:prstGeom>
        </p:spPr>
      </p:pic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5727700" y="531686"/>
          <a:ext cx="5657850" cy="4872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885"/>
                <a:gridCol w="5180965"/>
              </a:tblGrid>
              <a:tr h="173990">
                <a:tc rowSpan="6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商家信息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Wingdings" panose="05000000000000000000" pitchFamily="2" charset="2"/>
                        </a:rPr>
                        <a:t>l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2"/>
                        </a:rPr>
                        <a:t>优惠券信息表（至少包括：</a:t>
                      </a:r>
                      <a:r>
                        <a:rPr lang="en-US" sz="900" b="0">
                          <a:solidFill>
                            <a:srgbClr val="339966"/>
                          </a:solidFill>
                          <a:latin typeface="宋体" panose="02010600030101010101" charset="2"/>
                        </a:rPr>
                        <a:t>优惠券编号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2"/>
                        </a:rPr>
                        <a:t>，优惠金额，集单要求数，起始日期，结束日期）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Wingdings" panose="05000000000000000000" pitchFamily="2" charset="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4625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Wingdings" panose="05000000000000000000" pitchFamily="2" charset="2"/>
                        </a:rPr>
                        <a:t>l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2"/>
                        </a:rPr>
                        <a:t>商家信息表（至少包括：</a:t>
                      </a:r>
                      <a:r>
                        <a:rPr lang="en-US" sz="900" b="0">
                          <a:solidFill>
                            <a:srgbClr val="339966"/>
                          </a:solidFill>
                          <a:latin typeface="宋体" panose="02010600030101010101" charset="2"/>
                        </a:rPr>
                        <a:t>商家编号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2"/>
                        </a:rPr>
                        <a:t>，商家名，商家星级，人均消费，总销量等）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Wingdings" panose="05000000000000000000" pitchFamily="2" charset="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3990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Wingdings" panose="05000000000000000000" pitchFamily="2" charset="2"/>
                        </a:rPr>
                        <a:t>l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2"/>
                        </a:rPr>
                        <a:t>满减方案表（至少包括：</a:t>
                      </a:r>
                      <a:r>
                        <a:rPr lang="en-US" sz="900" b="0">
                          <a:solidFill>
                            <a:srgbClr val="339966"/>
                          </a:solidFill>
                          <a:latin typeface="宋体" panose="02010600030101010101" charset="2"/>
                        </a:rPr>
                        <a:t>满减编号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2"/>
                        </a:rPr>
                        <a:t>，满减金额，优惠金额，是否可与优惠券叠加）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Wingdings" panose="05000000000000000000" pitchFamily="2" charset="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3990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Wingdings" panose="05000000000000000000" pitchFamily="2" charset="2"/>
                        </a:rPr>
                        <a:t>l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2"/>
                        </a:rPr>
                        <a:t>商品类别表（至少包括：</a:t>
                      </a:r>
                      <a:r>
                        <a:rPr lang="en-US" sz="900" b="0">
                          <a:solidFill>
                            <a:srgbClr val="339966"/>
                          </a:solidFill>
                          <a:latin typeface="宋体" panose="02010600030101010101" charset="2"/>
                        </a:rPr>
                        <a:t>分类编号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2"/>
                        </a:rPr>
                        <a:t>，分类栏目名，商品数量）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Wingdings" panose="05000000000000000000" pitchFamily="2" charset="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3990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Wingdings" panose="05000000000000000000" pitchFamily="2" charset="2"/>
                        </a:rPr>
                        <a:t>l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2"/>
                        </a:rPr>
                        <a:t>商品详情表（至少包括：</a:t>
                      </a:r>
                      <a:r>
                        <a:rPr lang="en-US" sz="900" b="0">
                          <a:solidFill>
                            <a:srgbClr val="339966"/>
                          </a:solidFill>
                          <a:latin typeface="宋体" panose="02010600030101010101" charset="2"/>
                        </a:rPr>
                        <a:t>商品编号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2"/>
                        </a:rPr>
                        <a:t>，</a:t>
                      </a:r>
                      <a:r>
                        <a:rPr lang="en-US" sz="900" b="0">
                          <a:solidFill>
                            <a:srgbClr val="00CCFF"/>
                          </a:solidFill>
                          <a:latin typeface="宋体" panose="02010600030101010101" charset="2"/>
                        </a:rPr>
                        <a:t>所属分类编号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2"/>
                        </a:rPr>
                        <a:t>，商品名，价格，优惠价格）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Wingdings" panose="05000000000000000000" pitchFamily="2" charset="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4625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FF0000"/>
                          </a:solidFill>
                          <a:latin typeface="Wingdings" panose="05000000000000000000" pitchFamily="2" charset="2"/>
                        </a:rPr>
                        <a:t>l</a:t>
                      </a:r>
                      <a:r>
                        <a:rPr lang="en-US" sz="900" b="0">
                          <a:solidFill>
                            <a:srgbClr val="FF0000"/>
                          </a:solidFill>
                          <a:latin typeface="宋体" panose="02010600030101010101" charset="2"/>
                        </a:rPr>
                        <a:t>商品评价表（至少包括：</a:t>
                      </a:r>
                      <a:r>
                        <a:rPr lang="en-US" sz="900" b="0">
                          <a:solidFill>
                            <a:srgbClr val="339966"/>
                          </a:solidFill>
                          <a:latin typeface="宋体" panose="02010600030101010101" charset="2"/>
                        </a:rPr>
                        <a:t>商品编号，商家编号，用户编号</a:t>
                      </a:r>
                      <a:r>
                        <a:rPr lang="en-US" sz="900" b="0">
                          <a:solidFill>
                            <a:srgbClr val="FF0000"/>
                          </a:solidFill>
                          <a:latin typeface="宋体" panose="02010600030101010101" charset="2"/>
                        </a:rPr>
                        <a:t>，评价内容，评价日期，星级，照片等）</a:t>
                      </a:r>
                      <a:endParaRPr lang="en-US" altLang="en-US" sz="900" b="0">
                        <a:solidFill>
                          <a:srgbClr val="FF0000"/>
                        </a:solidFill>
                        <a:latin typeface="Wingdings" panose="05000000000000000000" pitchFamily="2" charset="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6070"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校内骑手信息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Wingdings" panose="05000000000000000000" pitchFamily="2" charset="2"/>
                        </a:rPr>
                        <a:t>l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2"/>
                        </a:rPr>
                        <a:t>骑手信息表（至少包括：</a:t>
                      </a:r>
                      <a:r>
                        <a:rPr lang="en-US" sz="900" b="0">
                          <a:solidFill>
                            <a:srgbClr val="339966"/>
                          </a:solidFill>
                          <a:latin typeface="宋体" panose="02010600030101010101" charset="2"/>
                        </a:rPr>
                        <a:t>骑手编号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2"/>
                        </a:rPr>
                        <a:t>，骑手姓名，入职日期，骑手身份（至少包括：新人、正式员工、单王））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Wingdings" panose="05000000000000000000" pitchFamily="2" charset="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6070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FF0000"/>
                          </a:solidFill>
                          <a:latin typeface="Wingdings" panose="05000000000000000000" pitchFamily="2" charset="2"/>
                        </a:rPr>
                        <a:t>l</a:t>
                      </a:r>
                      <a:r>
                        <a:rPr lang="en-US" sz="900" b="0">
                          <a:solidFill>
                            <a:srgbClr val="FF0000"/>
                          </a:solidFill>
                          <a:latin typeface="宋体" panose="02010600030101010101" charset="2"/>
                        </a:rPr>
                        <a:t>骑手入账表（至少包括：</a:t>
                      </a:r>
                      <a:r>
                        <a:rPr lang="en-US" sz="900" b="0">
                          <a:solidFill>
                            <a:srgbClr val="339966"/>
                          </a:solidFill>
                          <a:latin typeface="宋体" panose="02010600030101010101" charset="2"/>
                        </a:rPr>
                        <a:t>骑手编号，所接订单编号</a:t>
                      </a:r>
                      <a:r>
                        <a:rPr lang="en-US" sz="900" b="0">
                          <a:solidFill>
                            <a:srgbClr val="FF0000"/>
                          </a:solidFill>
                          <a:latin typeface="宋体" panose="02010600030101010101" charset="2"/>
                        </a:rPr>
                        <a:t>，时间，用户评价（至少包括：好评、未评价、差评），单笔收入）</a:t>
                      </a:r>
                      <a:endParaRPr lang="en-US" altLang="en-US" sz="900" b="0">
                        <a:solidFill>
                          <a:srgbClr val="FF0000"/>
                        </a:solidFill>
                        <a:latin typeface="Wingdings" panose="05000000000000000000" pitchFamily="2" charset="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55395">
                <a:tc rowSpan="6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用户信息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Wingdings" panose="05000000000000000000" pitchFamily="2" charset="2"/>
                        </a:rPr>
                        <a:t>l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2"/>
                        </a:rPr>
                        <a:t>用户信息表（至少包括</a:t>
                      </a:r>
                      <a:r>
                        <a:rPr lang="en-US" sz="900" b="0">
                          <a:solidFill>
                            <a:srgbClr val="339966"/>
                          </a:solidFill>
                          <a:latin typeface="宋体" panose="02010600030101010101" charset="2"/>
                        </a:rPr>
                        <a:t>用户编号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2"/>
                        </a:rPr>
                        <a:t>，姓名，性别，密码，手机号码，邮箱，所在城市，注册时间，是否会员，会员截止日期等）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Wingdings" panose="05000000000000000000" pitchFamily="2" charset="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4625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FF0000"/>
                          </a:solidFill>
                          <a:latin typeface="Wingdings" panose="05000000000000000000" pitchFamily="2" charset="2"/>
                        </a:rPr>
                        <a:t>l</a:t>
                      </a:r>
                      <a:r>
                        <a:rPr lang="en-US" sz="900" b="0">
                          <a:solidFill>
                            <a:srgbClr val="FF0000"/>
                          </a:solidFill>
                          <a:latin typeface="宋体" panose="02010600030101010101" charset="2"/>
                        </a:rPr>
                        <a:t>优惠券持有表（至少包括：</a:t>
                      </a:r>
                      <a:r>
                        <a:rPr lang="en-US" sz="900" b="0">
                          <a:solidFill>
                            <a:srgbClr val="339966"/>
                          </a:solidFill>
                          <a:latin typeface="宋体" panose="02010600030101010101" charset="2"/>
                        </a:rPr>
                        <a:t>用户编号，优惠券编号</a:t>
                      </a:r>
                      <a:r>
                        <a:rPr lang="en-US" sz="900" b="0">
                          <a:solidFill>
                            <a:srgbClr val="FF0000"/>
                          </a:solidFill>
                          <a:latin typeface="宋体" panose="02010600030101010101" charset="2"/>
                        </a:rPr>
                        <a:t>，</a:t>
                      </a:r>
                      <a:r>
                        <a:rPr lang="en-US" sz="900" b="0">
                          <a:solidFill>
                            <a:srgbClr val="339966"/>
                          </a:solidFill>
                          <a:latin typeface="宋体" panose="02010600030101010101" charset="2"/>
                        </a:rPr>
                        <a:t>所属商家编号</a:t>
                      </a:r>
                      <a:r>
                        <a:rPr lang="en-US" sz="900" b="0">
                          <a:solidFill>
                            <a:srgbClr val="FF0000"/>
                          </a:solidFill>
                          <a:latin typeface="宋体" panose="02010600030101010101" charset="2"/>
                        </a:rPr>
                        <a:t>，优惠金额，数量，截止日期）</a:t>
                      </a:r>
                      <a:endParaRPr lang="en-US" altLang="en-US" sz="900" b="0">
                        <a:solidFill>
                          <a:srgbClr val="FF0000"/>
                        </a:solidFill>
                        <a:latin typeface="Wingdings" panose="05000000000000000000" pitchFamily="2" charset="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3990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FF0000"/>
                          </a:solidFill>
                          <a:latin typeface="Wingdings" panose="05000000000000000000" pitchFamily="2" charset="2"/>
                        </a:rPr>
                        <a:t>l</a:t>
                      </a:r>
                      <a:r>
                        <a:rPr lang="en-US" sz="900" b="0">
                          <a:solidFill>
                            <a:srgbClr val="FF0000"/>
                          </a:solidFill>
                          <a:latin typeface="宋体" panose="02010600030101010101" charset="2"/>
                        </a:rPr>
                        <a:t>集单送券表（至少包括：</a:t>
                      </a:r>
                      <a:r>
                        <a:rPr lang="en-US" sz="900" b="0">
                          <a:solidFill>
                            <a:srgbClr val="339966"/>
                          </a:solidFill>
                          <a:latin typeface="宋体" panose="02010600030101010101" charset="2"/>
                        </a:rPr>
                        <a:t>用户编号，商家编号</a:t>
                      </a:r>
                      <a:r>
                        <a:rPr lang="en-US" sz="900" b="0">
                          <a:solidFill>
                            <a:srgbClr val="FF0000"/>
                          </a:solidFill>
                          <a:latin typeface="宋体" panose="02010600030101010101" charset="2"/>
                        </a:rPr>
                        <a:t>，</a:t>
                      </a:r>
                      <a:r>
                        <a:rPr lang="en-US" sz="900" b="0">
                          <a:solidFill>
                            <a:srgbClr val="339966"/>
                          </a:solidFill>
                          <a:latin typeface="宋体" panose="02010600030101010101" charset="2"/>
                        </a:rPr>
                        <a:t>优惠券编号</a:t>
                      </a:r>
                      <a:r>
                        <a:rPr lang="en-US" sz="900" b="0">
                          <a:solidFill>
                            <a:srgbClr val="FF0000"/>
                          </a:solidFill>
                          <a:latin typeface="宋体" panose="02010600030101010101" charset="2"/>
                        </a:rPr>
                        <a:t>，集单要求数，已订单数）</a:t>
                      </a:r>
                      <a:endParaRPr lang="en-US" altLang="en-US" sz="900" b="0">
                        <a:solidFill>
                          <a:srgbClr val="FF0000"/>
                        </a:solidFill>
                        <a:latin typeface="Wingdings" panose="05000000000000000000" pitchFamily="2" charset="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3990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Wingdings" panose="05000000000000000000" pitchFamily="2" charset="2"/>
                        </a:rPr>
                        <a:t>l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2"/>
                        </a:rPr>
                        <a:t>配送地址表（至少包括</a:t>
                      </a:r>
                      <a:r>
                        <a:rPr lang="en-US" sz="900" b="0">
                          <a:solidFill>
                            <a:srgbClr val="339966"/>
                          </a:solidFill>
                          <a:latin typeface="宋体" panose="02010600030101010101" charset="2"/>
                        </a:rPr>
                        <a:t>地址编号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2"/>
                        </a:rPr>
                        <a:t>，</a:t>
                      </a:r>
                      <a:r>
                        <a:rPr lang="en-US" sz="900" b="0">
                          <a:solidFill>
                            <a:srgbClr val="00CCFF"/>
                          </a:solidFill>
                          <a:latin typeface="宋体" panose="02010600030101010101" charset="2"/>
                        </a:rPr>
                        <a:t>用户编号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2"/>
                        </a:rPr>
                        <a:t>，省，市，区，地址，联系人，电话等）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Wingdings" panose="05000000000000000000" pitchFamily="2" charset="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8150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FF0000"/>
                          </a:solidFill>
                          <a:latin typeface="Wingdings" panose="05000000000000000000" pitchFamily="2" charset="2"/>
                        </a:rPr>
                        <a:t>l</a:t>
                      </a:r>
                      <a:r>
                        <a:rPr lang="en-US" sz="900" b="0">
                          <a:solidFill>
                            <a:srgbClr val="FF0000"/>
                          </a:solidFill>
                          <a:latin typeface="宋体" panose="02010600030101010101" charset="2"/>
                        </a:rPr>
                        <a:t>商品订单表（至少包括：</a:t>
                      </a:r>
                      <a:r>
                        <a:rPr lang="en-US" sz="900" b="0">
                          <a:solidFill>
                            <a:srgbClr val="339966"/>
                          </a:solidFill>
                          <a:latin typeface="宋体" panose="02010600030101010101" charset="2"/>
                        </a:rPr>
                        <a:t>订单编号，商家编号，用户编号，骑手编号</a:t>
                      </a:r>
                      <a:r>
                        <a:rPr lang="en-US" sz="900" b="0">
                          <a:solidFill>
                            <a:srgbClr val="FF0000"/>
                          </a:solidFill>
                          <a:latin typeface="宋体" panose="02010600030101010101" charset="2"/>
                        </a:rPr>
                        <a:t>，原始金额，结算金额，</a:t>
                      </a:r>
                      <a:r>
                        <a:rPr lang="en-US" sz="900" b="0">
                          <a:solidFill>
                            <a:srgbClr val="339966"/>
                          </a:solidFill>
                          <a:latin typeface="宋体" panose="02010600030101010101" charset="2"/>
                        </a:rPr>
                        <a:t>满减编号</a:t>
                      </a:r>
                      <a:r>
                        <a:rPr lang="en-US" sz="900" b="0">
                          <a:solidFill>
                            <a:srgbClr val="FF0000"/>
                          </a:solidFill>
                          <a:latin typeface="宋体" panose="02010600030101010101" charset="2"/>
                        </a:rPr>
                        <a:t>，</a:t>
                      </a:r>
                      <a:r>
                        <a:rPr lang="en-US" sz="900" b="0">
                          <a:solidFill>
                            <a:srgbClr val="339966"/>
                          </a:solidFill>
                          <a:latin typeface="宋体" panose="02010600030101010101" charset="2"/>
                        </a:rPr>
                        <a:t>使用优惠券编号</a:t>
                      </a:r>
                      <a:r>
                        <a:rPr lang="en-US" sz="900" b="0">
                          <a:solidFill>
                            <a:srgbClr val="FF0000"/>
                          </a:solidFill>
                          <a:latin typeface="宋体" panose="02010600030101010101" charset="2"/>
                        </a:rPr>
                        <a:t>，下单时间，要求送达时间，</a:t>
                      </a:r>
                      <a:r>
                        <a:rPr lang="en-US" sz="900" b="0">
                          <a:solidFill>
                            <a:srgbClr val="339966"/>
                          </a:solidFill>
                          <a:latin typeface="宋体" panose="02010600030101010101" charset="2"/>
                        </a:rPr>
                        <a:t>配送地址编号</a:t>
                      </a:r>
                      <a:r>
                        <a:rPr lang="en-US" sz="900" b="0">
                          <a:solidFill>
                            <a:srgbClr val="FF0000"/>
                          </a:solidFill>
                          <a:latin typeface="宋体" panose="02010600030101010101" charset="2"/>
                        </a:rPr>
                        <a:t>，订单状态（至少包括：配送中，超时，已送达，取消订单）等）</a:t>
                      </a:r>
                      <a:endParaRPr lang="en-US" altLang="en-US" sz="900" b="0">
                        <a:solidFill>
                          <a:srgbClr val="FF0000"/>
                        </a:solidFill>
                        <a:latin typeface="Wingdings" panose="05000000000000000000" pitchFamily="2" charset="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3990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Wingdings" panose="05000000000000000000" pitchFamily="2" charset="2"/>
                        </a:rPr>
                        <a:t>l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2"/>
                        </a:rPr>
                        <a:t>订单详情表（至少包括</a:t>
                      </a:r>
                      <a:r>
                        <a:rPr lang="en-US" sz="900" b="0">
                          <a:solidFill>
                            <a:srgbClr val="339966"/>
                          </a:solidFill>
                          <a:latin typeface="宋体" panose="02010600030101010101" charset="2"/>
                        </a:rPr>
                        <a:t>订单编号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2"/>
                        </a:rPr>
                        <a:t>，</a:t>
                      </a:r>
                      <a:r>
                        <a:rPr lang="en-US" sz="900" b="0">
                          <a:solidFill>
                            <a:srgbClr val="00CCFF"/>
                          </a:solidFill>
                          <a:latin typeface="宋体" panose="02010600030101010101" charset="2"/>
                        </a:rPr>
                        <a:t>商品编号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2"/>
                        </a:rPr>
                        <a:t>，数量，价格，单品优惠金额等）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Wingdings" panose="05000000000000000000" pitchFamily="2" charset="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2400">
                <a:tc rowSpan="2"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校外骑手信息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Wingdings" panose="05000000000000000000" charset="-122"/>
                        </a:rPr>
                        <a:t>l</a:t>
                      </a: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骑手信息表（至少包括：</a:t>
                      </a:r>
                      <a:r>
                        <a:rPr lang="en-US" sz="700" b="0">
                          <a:solidFill>
                            <a:srgbClr val="339966"/>
                          </a:solidFill>
                          <a:latin typeface="宋体" panose="02010600030101010101" pitchFamily="2" charset="-122"/>
                        </a:rPr>
                        <a:t>骑手编号</a:t>
                      </a: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，骑手姓名，入职日期，骑手身份（至少包括：新人、正式员工、单王））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Wingdings" panose="05000000000000000000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2400">
                <a:tc vMerge="1"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Wingdings" panose="05000000000000000000" charset="-122"/>
                        </a:rPr>
                        <a:t>l</a:t>
                      </a:r>
                      <a:r>
                        <a:rPr lang="en-US" sz="700" b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</a:rPr>
                        <a:t>骑手入账表（至少包括：</a:t>
                      </a:r>
                      <a:r>
                        <a:rPr lang="en-US" sz="700" b="0">
                          <a:solidFill>
                            <a:srgbClr val="339966"/>
                          </a:solidFill>
                          <a:latin typeface="宋体" panose="02010600030101010101" pitchFamily="2" charset="-122"/>
                        </a:rPr>
                        <a:t>骑手编号，所接订单编号</a:t>
                      </a:r>
                      <a:r>
                        <a:rPr lang="en-US" sz="700" b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</a:rPr>
                        <a:t>，时间，用户评价（至少包括：好评、未评价、差评），单笔收入）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Wingdings" panose="05000000000000000000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399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中转站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Wingdings" panose="05000000000000000000" charset="-122"/>
                        </a:rPr>
                        <a:t>l</a:t>
                      </a: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中转站信息表（至少包括：</a:t>
                      </a:r>
                      <a:r>
                        <a:rPr lang="en-US" sz="700" b="0">
                          <a:solidFill>
                            <a:srgbClr val="339966"/>
                          </a:solidFill>
                          <a:latin typeface="宋体" panose="02010600030101010101" pitchFamily="2" charset="-122"/>
                        </a:rPr>
                        <a:t>中转站地址</a:t>
                      </a: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，中转站姓名）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Wingdings" panose="05000000000000000000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/>
      <p:bldP spid="7" grpId="0" bldLvl="0" animBg="1"/>
      <p:bldP spid="9" grpId="0"/>
      <p:bldP spid="39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2689642" y="515424"/>
            <a:ext cx="2049145" cy="54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E-R</a:t>
            </a: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图</a:t>
            </a:r>
            <a:r>
              <a:rPr lang="en-US" altLang="zh-CN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CDM</a:t>
            </a:r>
            <a:endParaRPr lang="en-US" altLang="zh-CN" sz="2935" b="1" dirty="0">
              <a:solidFill>
                <a:srgbClr val="202A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4816" y="1654814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zh-CN" altLang="en-US" sz="2000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87960" y="221615"/>
            <a:ext cx="1344930" cy="134493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4"/>
          <p:cNvSpPr txBox="1"/>
          <p:nvPr/>
        </p:nvSpPr>
        <p:spPr>
          <a:xfrm>
            <a:off x="240665" y="1045845"/>
            <a:ext cx="1305560" cy="260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 smtClean="0">
                <a:solidFill>
                  <a:srgbClr val="FCB0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</a:t>
            </a:r>
            <a:r>
              <a:rPr lang="zh-CN" altLang="en-US" sz="2400" b="1" dirty="0" smtClean="0">
                <a:solidFill>
                  <a:srgbClr val="FCB0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2400" b="1" dirty="0" smtClean="0">
              <a:solidFill>
                <a:srgbClr val="FCB0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Freeform 8"/>
          <p:cNvSpPr>
            <a:spLocks noEditPoints="1"/>
          </p:cNvSpPr>
          <p:nvPr/>
        </p:nvSpPr>
        <p:spPr bwMode="auto">
          <a:xfrm rot="2925393">
            <a:off x="688340" y="379095"/>
            <a:ext cx="344170" cy="590550"/>
          </a:xfrm>
          <a:custGeom>
            <a:avLst/>
            <a:gdLst>
              <a:gd name="T0" fmla="*/ 24 w 112"/>
              <a:gd name="T1" fmla="*/ 148 h 192"/>
              <a:gd name="T2" fmla="*/ 28 w 112"/>
              <a:gd name="T3" fmla="*/ 52 h 192"/>
              <a:gd name="T4" fmla="*/ 32 w 112"/>
              <a:gd name="T5" fmla="*/ 172 h 192"/>
              <a:gd name="T6" fmla="*/ 8 w 112"/>
              <a:gd name="T7" fmla="*/ 184 h 192"/>
              <a:gd name="T8" fmla="*/ 32 w 112"/>
              <a:gd name="T9" fmla="*/ 172 h 192"/>
              <a:gd name="T10" fmla="*/ 8 w 112"/>
              <a:gd name="T11" fmla="*/ 35 h 192"/>
              <a:gd name="T12" fmla="*/ 32 w 112"/>
              <a:gd name="T13" fmla="*/ 164 h 192"/>
              <a:gd name="T14" fmla="*/ 32 w 112"/>
              <a:gd name="T15" fmla="*/ 192 h 192"/>
              <a:gd name="T16" fmla="*/ 0 w 112"/>
              <a:gd name="T17" fmla="*/ 184 h 192"/>
              <a:gd name="T18" fmla="*/ 0 w 112"/>
              <a:gd name="T19" fmla="*/ 32 h 192"/>
              <a:gd name="T20" fmla="*/ 20 w 112"/>
              <a:gd name="T21" fmla="*/ 0 h 192"/>
              <a:gd name="T22" fmla="*/ 39 w 112"/>
              <a:gd name="T23" fmla="*/ 32 h 192"/>
              <a:gd name="T24" fmla="*/ 40 w 112"/>
              <a:gd name="T25" fmla="*/ 184 h 192"/>
              <a:gd name="T26" fmla="*/ 108 w 112"/>
              <a:gd name="T27" fmla="*/ 164 h 192"/>
              <a:gd name="T28" fmla="*/ 84 w 112"/>
              <a:gd name="T29" fmla="*/ 172 h 192"/>
              <a:gd name="T30" fmla="*/ 108 w 112"/>
              <a:gd name="T31" fmla="*/ 164 h 192"/>
              <a:gd name="T32" fmla="*/ 92 w 112"/>
              <a:gd name="T33" fmla="*/ 140 h 192"/>
              <a:gd name="T34" fmla="*/ 108 w 112"/>
              <a:gd name="T35" fmla="*/ 148 h 192"/>
              <a:gd name="T36" fmla="*/ 108 w 112"/>
              <a:gd name="T37" fmla="*/ 116 h 192"/>
              <a:gd name="T38" fmla="*/ 84 w 112"/>
              <a:gd name="T39" fmla="*/ 124 h 192"/>
              <a:gd name="T40" fmla="*/ 108 w 112"/>
              <a:gd name="T41" fmla="*/ 116 h 192"/>
              <a:gd name="T42" fmla="*/ 92 w 112"/>
              <a:gd name="T43" fmla="*/ 92 h 192"/>
              <a:gd name="T44" fmla="*/ 108 w 112"/>
              <a:gd name="T45" fmla="*/ 100 h 192"/>
              <a:gd name="T46" fmla="*/ 108 w 112"/>
              <a:gd name="T47" fmla="*/ 68 h 192"/>
              <a:gd name="T48" fmla="*/ 84 w 112"/>
              <a:gd name="T49" fmla="*/ 76 h 192"/>
              <a:gd name="T50" fmla="*/ 108 w 112"/>
              <a:gd name="T51" fmla="*/ 68 h 192"/>
              <a:gd name="T52" fmla="*/ 92 w 112"/>
              <a:gd name="T53" fmla="*/ 44 h 192"/>
              <a:gd name="T54" fmla="*/ 108 w 112"/>
              <a:gd name="T55" fmla="*/ 52 h 192"/>
              <a:gd name="T56" fmla="*/ 108 w 112"/>
              <a:gd name="T57" fmla="*/ 20 h 192"/>
              <a:gd name="T58" fmla="*/ 84 w 112"/>
              <a:gd name="T59" fmla="*/ 28 h 192"/>
              <a:gd name="T60" fmla="*/ 108 w 112"/>
              <a:gd name="T61" fmla="*/ 20 h 192"/>
              <a:gd name="T62" fmla="*/ 64 w 112"/>
              <a:gd name="T63" fmla="*/ 192 h 192"/>
              <a:gd name="T64" fmla="*/ 56 w 112"/>
              <a:gd name="T65" fmla="*/ 8 h 192"/>
              <a:gd name="T66" fmla="*/ 104 w 112"/>
              <a:gd name="T67" fmla="*/ 0 h 192"/>
              <a:gd name="T68" fmla="*/ 112 w 112"/>
              <a:gd name="T69" fmla="*/ 18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12" h="192">
                <a:moveTo>
                  <a:pt x="28" y="148"/>
                </a:moveTo>
                <a:cubicBezTo>
                  <a:pt x="24" y="148"/>
                  <a:pt x="24" y="148"/>
                  <a:pt x="24" y="148"/>
                </a:cubicBezTo>
                <a:cubicBezTo>
                  <a:pt x="24" y="52"/>
                  <a:pt x="24" y="52"/>
                  <a:pt x="24" y="52"/>
                </a:cubicBezTo>
                <a:cubicBezTo>
                  <a:pt x="28" y="52"/>
                  <a:pt x="28" y="52"/>
                  <a:pt x="28" y="52"/>
                </a:cubicBezTo>
                <a:lnTo>
                  <a:pt x="28" y="148"/>
                </a:lnTo>
                <a:close/>
                <a:moveTo>
                  <a:pt x="32" y="172"/>
                </a:moveTo>
                <a:cubicBezTo>
                  <a:pt x="8" y="172"/>
                  <a:pt x="8" y="172"/>
                  <a:pt x="8" y="172"/>
                </a:cubicBezTo>
                <a:cubicBezTo>
                  <a:pt x="8" y="184"/>
                  <a:pt x="8" y="184"/>
                  <a:pt x="8" y="184"/>
                </a:cubicBezTo>
                <a:cubicBezTo>
                  <a:pt x="32" y="184"/>
                  <a:pt x="32" y="184"/>
                  <a:pt x="32" y="184"/>
                </a:cubicBezTo>
                <a:lnTo>
                  <a:pt x="32" y="172"/>
                </a:lnTo>
                <a:close/>
                <a:moveTo>
                  <a:pt x="32" y="35"/>
                </a:moveTo>
                <a:cubicBezTo>
                  <a:pt x="8" y="35"/>
                  <a:pt x="8" y="35"/>
                  <a:pt x="8" y="35"/>
                </a:cubicBezTo>
                <a:cubicBezTo>
                  <a:pt x="8" y="164"/>
                  <a:pt x="8" y="164"/>
                  <a:pt x="8" y="164"/>
                </a:cubicBezTo>
                <a:cubicBezTo>
                  <a:pt x="32" y="164"/>
                  <a:pt x="32" y="164"/>
                  <a:pt x="32" y="164"/>
                </a:cubicBezTo>
                <a:lnTo>
                  <a:pt x="32" y="35"/>
                </a:lnTo>
                <a:close/>
                <a:moveTo>
                  <a:pt x="32" y="192"/>
                </a:moveTo>
                <a:cubicBezTo>
                  <a:pt x="8" y="192"/>
                  <a:pt x="8" y="192"/>
                  <a:pt x="8" y="192"/>
                </a:cubicBezTo>
                <a:cubicBezTo>
                  <a:pt x="3" y="192"/>
                  <a:pt x="0" y="188"/>
                  <a:pt x="0" y="184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4"/>
                  <a:pt x="0" y="33"/>
                  <a:pt x="0" y="32"/>
                </a:cubicBezTo>
                <a:cubicBezTo>
                  <a:pt x="12" y="4"/>
                  <a:pt x="12" y="4"/>
                  <a:pt x="12" y="4"/>
                </a:cubicBezTo>
                <a:cubicBezTo>
                  <a:pt x="14" y="2"/>
                  <a:pt x="16" y="0"/>
                  <a:pt x="20" y="0"/>
                </a:cubicBezTo>
                <a:cubicBezTo>
                  <a:pt x="23" y="0"/>
                  <a:pt x="26" y="2"/>
                  <a:pt x="27" y="4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33"/>
                  <a:pt x="40" y="34"/>
                  <a:pt x="40" y="35"/>
                </a:cubicBezTo>
                <a:cubicBezTo>
                  <a:pt x="40" y="184"/>
                  <a:pt x="40" y="184"/>
                  <a:pt x="40" y="184"/>
                </a:cubicBezTo>
                <a:cubicBezTo>
                  <a:pt x="40" y="188"/>
                  <a:pt x="36" y="192"/>
                  <a:pt x="32" y="192"/>
                </a:cubicBezTo>
                <a:close/>
                <a:moveTo>
                  <a:pt x="108" y="164"/>
                </a:moveTo>
                <a:cubicBezTo>
                  <a:pt x="84" y="164"/>
                  <a:pt x="84" y="164"/>
                  <a:pt x="84" y="164"/>
                </a:cubicBezTo>
                <a:cubicBezTo>
                  <a:pt x="84" y="172"/>
                  <a:pt x="84" y="172"/>
                  <a:pt x="84" y="172"/>
                </a:cubicBezTo>
                <a:cubicBezTo>
                  <a:pt x="108" y="172"/>
                  <a:pt x="108" y="172"/>
                  <a:pt x="108" y="172"/>
                </a:cubicBezTo>
                <a:lnTo>
                  <a:pt x="108" y="164"/>
                </a:lnTo>
                <a:close/>
                <a:moveTo>
                  <a:pt x="108" y="140"/>
                </a:moveTo>
                <a:cubicBezTo>
                  <a:pt x="92" y="140"/>
                  <a:pt x="92" y="140"/>
                  <a:pt x="92" y="140"/>
                </a:cubicBezTo>
                <a:cubicBezTo>
                  <a:pt x="92" y="148"/>
                  <a:pt x="92" y="148"/>
                  <a:pt x="92" y="148"/>
                </a:cubicBezTo>
                <a:cubicBezTo>
                  <a:pt x="108" y="148"/>
                  <a:pt x="108" y="148"/>
                  <a:pt x="108" y="148"/>
                </a:cubicBezTo>
                <a:lnTo>
                  <a:pt x="108" y="140"/>
                </a:lnTo>
                <a:close/>
                <a:moveTo>
                  <a:pt x="108" y="116"/>
                </a:moveTo>
                <a:cubicBezTo>
                  <a:pt x="84" y="116"/>
                  <a:pt x="84" y="116"/>
                  <a:pt x="84" y="116"/>
                </a:cubicBezTo>
                <a:cubicBezTo>
                  <a:pt x="84" y="124"/>
                  <a:pt x="84" y="124"/>
                  <a:pt x="84" y="124"/>
                </a:cubicBezTo>
                <a:cubicBezTo>
                  <a:pt x="108" y="124"/>
                  <a:pt x="108" y="124"/>
                  <a:pt x="108" y="124"/>
                </a:cubicBezTo>
                <a:lnTo>
                  <a:pt x="108" y="116"/>
                </a:lnTo>
                <a:close/>
                <a:moveTo>
                  <a:pt x="108" y="92"/>
                </a:moveTo>
                <a:cubicBezTo>
                  <a:pt x="92" y="92"/>
                  <a:pt x="92" y="92"/>
                  <a:pt x="92" y="92"/>
                </a:cubicBezTo>
                <a:cubicBezTo>
                  <a:pt x="92" y="100"/>
                  <a:pt x="92" y="100"/>
                  <a:pt x="92" y="100"/>
                </a:cubicBezTo>
                <a:cubicBezTo>
                  <a:pt x="108" y="100"/>
                  <a:pt x="108" y="100"/>
                  <a:pt x="108" y="100"/>
                </a:cubicBezTo>
                <a:lnTo>
                  <a:pt x="108" y="92"/>
                </a:lnTo>
                <a:close/>
                <a:moveTo>
                  <a:pt x="108" y="68"/>
                </a:moveTo>
                <a:cubicBezTo>
                  <a:pt x="84" y="68"/>
                  <a:pt x="84" y="68"/>
                  <a:pt x="84" y="68"/>
                </a:cubicBezTo>
                <a:cubicBezTo>
                  <a:pt x="84" y="76"/>
                  <a:pt x="84" y="76"/>
                  <a:pt x="84" y="76"/>
                </a:cubicBezTo>
                <a:cubicBezTo>
                  <a:pt x="108" y="76"/>
                  <a:pt x="108" y="76"/>
                  <a:pt x="108" y="76"/>
                </a:cubicBezTo>
                <a:lnTo>
                  <a:pt x="108" y="68"/>
                </a:lnTo>
                <a:close/>
                <a:moveTo>
                  <a:pt x="108" y="44"/>
                </a:moveTo>
                <a:cubicBezTo>
                  <a:pt x="92" y="44"/>
                  <a:pt x="92" y="44"/>
                  <a:pt x="92" y="44"/>
                </a:cubicBezTo>
                <a:cubicBezTo>
                  <a:pt x="92" y="52"/>
                  <a:pt x="92" y="52"/>
                  <a:pt x="92" y="52"/>
                </a:cubicBezTo>
                <a:cubicBezTo>
                  <a:pt x="108" y="52"/>
                  <a:pt x="108" y="52"/>
                  <a:pt x="108" y="52"/>
                </a:cubicBezTo>
                <a:lnTo>
                  <a:pt x="108" y="44"/>
                </a:lnTo>
                <a:close/>
                <a:moveTo>
                  <a:pt x="108" y="20"/>
                </a:moveTo>
                <a:cubicBezTo>
                  <a:pt x="84" y="20"/>
                  <a:pt x="84" y="20"/>
                  <a:pt x="84" y="20"/>
                </a:cubicBezTo>
                <a:cubicBezTo>
                  <a:pt x="84" y="28"/>
                  <a:pt x="84" y="28"/>
                  <a:pt x="84" y="28"/>
                </a:cubicBezTo>
                <a:cubicBezTo>
                  <a:pt x="108" y="28"/>
                  <a:pt x="108" y="28"/>
                  <a:pt x="108" y="28"/>
                </a:cubicBezTo>
                <a:lnTo>
                  <a:pt x="108" y="20"/>
                </a:lnTo>
                <a:close/>
                <a:moveTo>
                  <a:pt x="104" y="192"/>
                </a:moveTo>
                <a:cubicBezTo>
                  <a:pt x="64" y="192"/>
                  <a:pt x="64" y="192"/>
                  <a:pt x="64" y="192"/>
                </a:cubicBezTo>
                <a:cubicBezTo>
                  <a:pt x="59" y="192"/>
                  <a:pt x="56" y="188"/>
                  <a:pt x="56" y="184"/>
                </a:cubicBezTo>
                <a:cubicBezTo>
                  <a:pt x="56" y="8"/>
                  <a:pt x="56" y="8"/>
                  <a:pt x="56" y="8"/>
                </a:cubicBezTo>
                <a:cubicBezTo>
                  <a:pt x="56" y="3"/>
                  <a:pt x="59" y="0"/>
                  <a:pt x="64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08" y="0"/>
                  <a:pt x="112" y="3"/>
                  <a:pt x="112" y="8"/>
                </a:cubicBezTo>
                <a:cubicBezTo>
                  <a:pt x="112" y="184"/>
                  <a:pt x="112" y="184"/>
                  <a:pt x="112" y="184"/>
                </a:cubicBezTo>
                <a:cubicBezTo>
                  <a:pt x="112" y="188"/>
                  <a:pt x="108" y="192"/>
                  <a:pt x="104" y="192"/>
                </a:cubicBez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pic>
        <p:nvPicPr>
          <p:cNvPr id="2" name="图片 1" descr="cd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6750" y="1461135"/>
            <a:ext cx="10058400" cy="5236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/>
      <p:bldP spid="7" grpId="0" bldLvl="0" animBg="1"/>
      <p:bldP spid="9" grpId="0"/>
      <p:bldP spid="39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2689642" y="515424"/>
            <a:ext cx="2505075" cy="54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物理模型</a:t>
            </a:r>
            <a:r>
              <a:rPr lang="en-US" altLang="zh-CN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PDM</a:t>
            </a:r>
            <a:endParaRPr lang="en-US" altLang="zh-CN" sz="2935" b="1" dirty="0">
              <a:solidFill>
                <a:srgbClr val="202A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4816" y="1654814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zh-CN" altLang="en-US" sz="2000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87960" y="221615"/>
            <a:ext cx="1344930" cy="134493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4"/>
          <p:cNvSpPr txBox="1"/>
          <p:nvPr/>
        </p:nvSpPr>
        <p:spPr>
          <a:xfrm>
            <a:off x="240665" y="1045845"/>
            <a:ext cx="1305560" cy="260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 smtClean="0">
                <a:solidFill>
                  <a:srgbClr val="FCB0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</a:t>
            </a:r>
            <a:r>
              <a:rPr lang="zh-CN" altLang="en-US" sz="2400" b="1" dirty="0" smtClean="0">
                <a:solidFill>
                  <a:srgbClr val="FCB0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2400" b="1" dirty="0" smtClean="0">
              <a:solidFill>
                <a:srgbClr val="FCB0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Freeform 8"/>
          <p:cNvSpPr>
            <a:spLocks noEditPoints="1"/>
          </p:cNvSpPr>
          <p:nvPr/>
        </p:nvSpPr>
        <p:spPr bwMode="auto">
          <a:xfrm rot="2925393">
            <a:off x="688340" y="379095"/>
            <a:ext cx="344170" cy="590550"/>
          </a:xfrm>
          <a:custGeom>
            <a:avLst/>
            <a:gdLst>
              <a:gd name="T0" fmla="*/ 24 w 112"/>
              <a:gd name="T1" fmla="*/ 148 h 192"/>
              <a:gd name="T2" fmla="*/ 28 w 112"/>
              <a:gd name="T3" fmla="*/ 52 h 192"/>
              <a:gd name="T4" fmla="*/ 32 w 112"/>
              <a:gd name="T5" fmla="*/ 172 h 192"/>
              <a:gd name="T6" fmla="*/ 8 w 112"/>
              <a:gd name="T7" fmla="*/ 184 h 192"/>
              <a:gd name="T8" fmla="*/ 32 w 112"/>
              <a:gd name="T9" fmla="*/ 172 h 192"/>
              <a:gd name="T10" fmla="*/ 8 w 112"/>
              <a:gd name="T11" fmla="*/ 35 h 192"/>
              <a:gd name="T12" fmla="*/ 32 w 112"/>
              <a:gd name="T13" fmla="*/ 164 h 192"/>
              <a:gd name="T14" fmla="*/ 32 w 112"/>
              <a:gd name="T15" fmla="*/ 192 h 192"/>
              <a:gd name="T16" fmla="*/ 0 w 112"/>
              <a:gd name="T17" fmla="*/ 184 h 192"/>
              <a:gd name="T18" fmla="*/ 0 w 112"/>
              <a:gd name="T19" fmla="*/ 32 h 192"/>
              <a:gd name="T20" fmla="*/ 20 w 112"/>
              <a:gd name="T21" fmla="*/ 0 h 192"/>
              <a:gd name="T22" fmla="*/ 39 w 112"/>
              <a:gd name="T23" fmla="*/ 32 h 192"/>
              <a:gd name="T24" fmla="*/ 40 w 112"/>
              <a:gd name="T25" fmla="*/ 184 h 192"/>
              <a:gd name="T26" fmla="*/ 108 w 112"/>
              <a:gd name="T27" fmla="*/ 164 h 192"/>
              <a:gd name="T28" fmla="*/ 84 w 112"/>
              <a:gd name="T29" fmla="*/ 172 h 192"/>
              <a:gd name="T30" fmla="*/ 108 w 112"/>
              <a:gd name="T31" fmla="*/ 164 h 192"/>
              <a:gd name="T32" fmla="*/ 92 w 112"/>
              <a:gd name="T33" fmla="*/ 140 h 192"/>
              <a:gd name="T34" fmla="*/ 108 w 112"/>
              <a:gd name="T35" fmla="*/ 148 h 192"/>
              <a:gd name="T36" fmla="*/ 108 w 112"/>
              <a:gd name="T37" fmla="*/ 116 h 192"/>
              <a:gd name="T38" fmla="*/ 84 w 112"/>
              <a:gd name="T39" fmla="*/ 124 h 192"/>
              <a:gd name="T40" fmla="*/ 108 w 112"/>
              <a:gd name="T41" fmla="*/ 116 h 192"/>
              <a:gd name="T42" fmla="*/ 92 w 112"/>
              <a:gd name="T43" fmla="*/ 92 h 192"/>
              <a:gd name="T44" fmla="*/ 108 w 112"/>
              <a:gd name="T45" fmla="*/ 100 h 192"/>
              <a:gd name="T46" fmla="*/ 108 w 112"/>
              <a:gd name="T47" fmla="*/ 68 h 192"/>
              <a:gd name="T48" fmla="*/ 84 w 112"/>
              <a:gd name="T49" fmla="*/ 76 h 192"/>
              <a:gd name="T50" fmla="*/ 108 w 112"/>
              <a:gd name="T51" fmla="*/ 68 h 192"/>
              <a:gd name="T52" fmla="*/ 92 w 112"/>
              <a:gd name="T53" fmla="*/ 44 h 192"/>
              <a:gd name="T54" fmla="*/ 108 w 112"/>
              <a:gd name="T55" fmla="*/ 52 h 192"/>
              <a:gd name="T56" fmla="*/ 108 w 112"/>
              <a:gd name="T57" fmla="*/ 20 h 192"/>
              <a:gd name="T58" fmla="*/ 84 w 112"/>
              <a:gd name="T59" fmla="*/ 28 h 192"/>
              <a:gd name="T60" fmla="*/ 108 w 112"/>
              <a:gd name="T61" fmla="*/ 20 h 192"/>
              <a:gd name="T62" fmla="*/ 64 w 112"/>
              <a:gd name="T63" fmla="*/ 192 h 192"/>
              <a:gd name="T64" fmla="*/ 56 w 112"/>
              <a:gd name="T65" fmla="*/ 8 h 192"/>
              <a:gd name="T66" fmla="*/ 104 w 112"/>
              <a:gd name="T67" fmla="*/ 0 h 192"/>
              <a:gd name="T68" fmla="*/ 112 w 112"/>
              <a:gd name="T69" fmla="*/ 18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12" h="192">
                <a:moveTo>
                  <a:pt x="28" y="148"/>
                </a:moveTo>
                <a:cubicBezTo>
                  <a:pt x="24" y="148"/>
                  <a:pt x="24" y="148"/>
                  <a:pt x="24" y="148"/>
                </a:cubicBezTo>
                <a:cubicBezTo>
                  <a:pt x="24" y="52"/>
                  <a:pt x="24" y="52"/>
                  <a:pt x="24" y="52"/>
                </a:cubicBezTo>
                <a:cubicBezTo>
                  <a:pt x="28" y="52"/>
                  <a:pt x="28" y="52"/>
                  <a:pt x="28" y="52"/>
                </a:cubicBezTo>
                <a:lnTo>
                  <a:pt x="28" y="148"/>
                </a:lnTo>
                <a:close/>
                <a:moveTo>
                  <a:pt x="32" y="172"/>
                </a:moveTo>
                <a:cubicBezTo>
                  <a:pt x="8" y="172"/>
                  <a:pt x="8" y="172"/>
                  <a:pt x="8" y="172"/>
                </a:cubicBezTo>
                <a:cubicBezTo>
                  <a:pt x="8" y="184"/>
                  <a:pt x="8" y="184"/>
                  <a:pt x="8" y="184"/>
                </a:cubicBezTo>
                <a:cubicBezTo>
                  <a:pt x="32" y="184"/>
                  <a:pt x="32" y="184"/>
                  <a:pt x="32" y="184"/>
                </a:cubicBezTo>
                <a:lnTo>
                  <a:pt x="32" y="172"/>
                </a:lnTo>
                <a:close/>
                <a:moveTo>
                  <a:pt x="32" y="35"/>
                </a:moveTo>
                <a:cubicBezTo>
                  <a:pt x="8" y="35"/>
                  <a:pt x="8" y="35"/>
                  <a:pt x="8" y="35"/>
                </a:cubicBezTo>
                <a:cubicBezTo>
                  <a:pt x="8" y="164"/>
                  <a:pt x="8" y="164"/>
                  <a:pt x="8" y="164"/>
                </a:cubicBezTo>
                <a:cubicBezTo>
                  <a:pt x="32" y="164"/>
                  <a:pt x="32" y="164"/>
                  <a:pt x="32" y="164"/>
                </a:cubicBezTo>
                <a:lnTo>
                  <a:pt x="32" y="35"/>
                </a:lnTo>
                <a:close/>
                <a:moveTo>
                  <a:pt x="32" y="192"/>
                </a:moveTo>
                <a:cubicBezTo>
                  <a:pt x="8" y="192"/>
                  <a:pt x="8" y="192"/>
                  <a:pt x="8" y="192"/>
                </a:cubicBezTo>
                <a:cubicBezTo>
                  <a:pt x="3" y="192"/>
                  <a:pt x="0" y="188"/>
                  <a:pt x="0" y="184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4"/>
                  <a:pt x="0" y="33"/>
                  <a:pt x="0" y="32"/>
                </a:cubicBezTo>
                <a:cubicBezTo>
                  <a:pt x="12" y="4"/>
                  <a:pt x="12" y="4"/>
                  <a:pt x="12" y="4"/>
                </a:cubicBezTo>
                <a:cubicBezTo>
                  <a:pt x="14" y="2"/>
                  <a:pt x="16" y="0"/>
                  <a:pt x="20" y="0"/>
                </a:cubicBezTo>
                <a:cubicBezTo>
                  <a:pt x="23" y="0"/>
                  <a:pt x="26" y="2"/>
                  <a:pt x="27" y="4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33"/>
                  <a:pt x="40" y="34"/>
                  <a:pt x="40" y="35"/>
                </a:cubicBezTo>
                <a:cubicBezTo>
                  <a:pt x="40" y="184"/>
                  <a:pt x="40" y="184"/>
                  <a:pt x="40" y="184"/>
                </a:cubicBezTo>
                <a:cubicBezTo>
                  <a:pt x="40" y="188"/>
                  <a:pt x="36" y="192"/>
                  <a:pt x="32" y="192"/>
                </a:cubicBezTo>
                <a:close/>
                <a:moveTo>
                  <a:pt x="108" y="164"/>
                </a:moveTo>
                <a:cubicBezTo>
                  <a:pt x="84" y="164"/>
                  <a:pt x="84" y="164"/>
                  <a:pt x="84" y="164"/>
                </a:cubicBezTo>
                <a:cubicBezTo>
                  <a:pt x="84" y="172"/>
                  <a:pt x="84" y="172"/>
                  <a:pt x="84" y="172"/>
                </a:cubicBezTo>
                <a:cubicBezTo>
                  <a:pt x="108" y="172"/>
                  <a:pt x="108" y="172"/>
                  <a:pt x="108" y="172"/>
                </a:cubicBezTo>
                <a:lnTo>
                  <a:pt x="108" y="164"/>
                </a:lnTo>
                <a:close/>
                <a:moveTo>
                  <a:pt x="108" y="140"/>
                </a:moveTo>
                <a:cubicBezTo>
                  <a:pt x="92" y="140"/>
                  <a:pt x="92" y="140"/>
                  <a:pt x="92" y="140"/>
                </a:cubicBezTo>
                <a:cubicBezTo>
                  <a:pt x="92" y="148"/>
                  <a:pt x="92" y="148"/>
                  <a:pt x="92" y="148"/>
                </a:cubicBezTo>
                <a:cubicBezTo>
                  <a:pt x="108" y="148"/>
                  <a:pt x="108" y="148"/>
                  <a:pt x="108" y="148"/>
                </a:cubicBezTo>
                <a:lnTo>
                  <a:pt x="108" y="140"/>
                </a:lnTo>
                <a:close/>
                <a:moveTo>
                  <a:pt x="108" y="116"/>
                </a:moveTo>
                <a:cubicBezTo>
                  <a:pt x="84" y="116"/>
                  <a:pt x="84" y="116"/>
                  <a:pt x="84" y="116"/>
                </a:cubicBezTo>
                <a:cubicBezTo>
                  <a:pt x="84" y="124"/>
                  <a:pt x="84" y="124"/>
                  <a:pt x="84" y="124"/>
                </a:cubicBezTo>
                <a:cubicBezTo>
                  <a:pt x="108" y="124"/>
                  <a:pt x="108" y="124"/>
                  <a:pt x="108" y="124"/>
                </a:cubicBezTo>
                <a:lnTo>
                  <a:pt x="108" y="116"/>
                </a:lnTo>
                <a:close/>
                <a:moveTo>
                  <a:pt x="108" y="92"/>
                </a:moveTo>
                <a:cubicBezTo>
                  <a:pt x="92" y="92"/>
                  <a:pt x="92" y="92"/>
                  <a:pt x="92" y="92"/>
                </a:cubicBezTo>
                <a:cubicBezTo>
                  <a:pt x="92" y="100"/>
                  <a:pt x="92" y="100"/>
                  <a:pt x="92" y="100"/>
                </a:cubicBezTo>
                <a:cubicBezTo>
                  <a:pt x="108" y="100"/>
                  <a:pt x="108" y="100"/>
                  <a:pt x="108" y="100"/>
                </a:cubicBezTo>
                <a:lnTo>
                  <a:pt x="108" y="92"/>
                </a:lnTo>
                <a:close/>
                <a:moveTo>
                  <a:pt x="108" y="68"/>
                </a:moveTo>
                <a:cubicBezTo>
                  <a:pt x="84" y="68"/>
                  <a:pt x="84" y="68"/>
                  <a:pt x="84" y="68"/>
                </a:cubicBezTo>
                <a:cubicBezTo>
                  <a:pt x="84" y="76"/>
                  <a:pt x="84" y="76"/>
                  <a:pt x="84" y="76"/>
                </a:cubicBezTo>
                <a:cubicBezTo>
                  <a:pt x="108" y="76"/>
                  <a:pt x="108" y="76"/>
                  <a:pt x="108" y="76"/>
                </a:cubicBezTo>
                <a:lnTo>
                  <a:pt x="108" y="68"/>
                </a:lnTo>
                <a:close/>
                <a:moveTo>
                  <a:pt x="108" y="44"/>
                </a:moveTo>
                <a:cubicBezTo>
                  <a:pt x="92" y="44"/>
                  <a:pt x="92" y="44"/>
                  <a:pt x="92" y="44"/>
                </a:cubicBezTo>
                <a:cubicBezTo>
                  <a:pt x="92" y="52"/>
                  <a:pt x="92" y="52"/>
                  <a:pt x="92" y="52"/>
                </a:cubicBezTo>
                <a:cubicBezTo>
                  <a:pt x="108" y="52"/>
                  <a:pt x="108" y="52"/>
                  <a:pt x="108" y="52"/>
                </a:cubicBezTo>
                <a:lnTo>
                  <a:pt x="108" y="44"/>
                </a:lnTo>
                <a:close/>
                <a:moveTo>
                  <a:pt x="108" y="20"/>
                </a:moveTo>
                <a:cubicBezTo>
                  <a:pt x="84" y="20"/>
                  <a:pt x="84" y="20"/>
                  <a:pt x="84" y="20"/>
                </a:cubicBezTo>
                <a:cubicBezTo>
                  <a:pt x="84" y="28"/>
                  <a:pt x="84" y="28"/>
                  <a:pt x="84" y="28"/>
                </a:cubicBezTo>
                <a:cubicBezTo>
                  <a:pt x="108" y="28"/>
                  <a:pt x="108" y="28"/>
                  <a:pt x="108" y="28"/>
                </a:cubicBezTo>
                <a:lnTo>
                  <a:pt x="108" y="20"/>
                </a:lnTo>
                <a:close/>
                <a:moveTo>
                  <a:pt x="104" y="192"/>
                </a:moveTo>
                <a:cubicBezTo>
                  <a:pt x="64" y="192"/>
                  <a:pt x="64" y="192"/>
                  <a:pt x="64" y="192"/>
                </a:cubicBezTo>
                <a:cubicBezTo>
                  <a:pt x="59" y="192"/>
                  <a:pt x="56" y="188"/>
                  <a:pt x="56" y="184"/>
                </a:cubicBezTo>
                <a:cubicBezTo>
                  <a:pt x="56" y="8"/>
                  <a:pt x="56" y="8"/>
                  <a:pt x="56" y="8"/>
                </a:cubicBezTo>
                <a:cubicBezTo>
                  <a:pt x="56" y="3"/>
                  <a:pt x="59" y="0"/>
                  <a:pt x="64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08" y="0"/>
                  <a:pt x="112" y="3"/>
                  <a:pt x="112" y="8"/>
                </a:cubicBezTo>
                <a:cubicBezTo>
                  <a:pt x="112" y="184"/>
                  <a:pt x="112" y="184"/>
                  <a:pt x="112" y="184"/>
                </a:cubicBezTo>
                <a:cubicBezTo>
                  <a:pt x="112" y="188"/>
                  <a:pt x="108" y="192"/>
                  <a:pt x="104" y="192"/>
                </a:cubicBez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pic>
        <p:nvPicPr>
          <p:cNvPr id="3" name="图片 2" descr="pd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4055" y="1176020"/>
            <a:ext cx="10058400" cy="5614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/>
      <p:bldP spid="7" grpId="0" bldLvl="0" animBg="1"/>
      <p:bldP spid="9" grpId="0"/>
      <p:bldP spid="39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6076709" y="0"/>
            <a:ext cx="6115291" cy="6858000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5969725" y="2393163"/>
            <a:ext cx="2821578" cy="458423"/>
            <a:chOff x="5969725" y="1801451"/>
            <a:chExt cx="2821578" cy="458423"/>
          </a:xfrm>
        </p:grpSpPr>
        <p:sp>
          <p:nvSpPr>
            <p:cNvPr id="11" name="矩形 10"/>
            <p:cNvSpPr/>
            <p:nvPr/>
          </p:nvSpPr>
          <p:spPr>
            <a:xfrm>
              <a:off x="5969726" y="1801451"/>
              <a:ext cx="2821577" cy="458423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969725" y="1801451"/>
              <a:ext cx="93115" cy="458423"/>
            </a:xfrm>
            <a:prstGeom prst="rect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969725" y="2990099"/>
            <a:ext cx="2821578" cy="459854"/>
            <a:chOff x="5969725" y="2398387"/>
            <a:chExt cx="2821578" cy="459854"/>
          </a:xfrm>
        </p:grpSpPr>
        <p:sp>
          <p:nvSpPr>
            <p:cNvPr id="14" name="矩形 13"/>
            <p:cNvSpPr/>
            <p:nvPr/>
          </p:nvSpPr>
          <p:spPr>
            <a:xfrm>
              <a:off x="5969726" y="2398387"/>
              <a:ext cx="2821577" cy="458423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5969725" y="2399818"/>
              <a:ext cx="93115" cy="458423"/>
            </a:xfrm>
            <a:prstGeom prst="rect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969725" y="3563726"/>
            <a:ext cx="2821578" cy="466057"/>
            <a:chOff x="5969725" y="2972014"/>
            <a:chExt cx="2821578" cy="466057"/>
          </a:xfrm>
        </p:grpSpPr>
        <p:sp>
          <p:nvSpPr>
            <p:cNvPr id="17" name="矩形 16"/>
            <p:cNvSpPr/>
            <p:nvPr/>
          </p:nvSpPr>
          <p:spPr>
            <a:xfrm>
              <a:off x="5969726" y="2979648"/>
              <a:ext cx="2821577" cy="458423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5969725" y="2972014"/>
              <a:ext cx="93115" cy="458423"/>
            </a:xfrm>
            <a:prstGeom prst="rect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椭圆 18"/>
          <p:cNvSpPr/>
          <p:nvPr/>
        </p:nvSpPr>
        <p:spPr>
          <a:xfrm>
            <a:off x="1838237" y="1937346"/>
            <a:ext cx="2448272" cy="2448272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标题 4"/>
          <p:cNvSpPr txBox="1"/>
          <p:nvPr/>
        </p:nvSpPr>
        <p:spPr>
          <a:xfrm>
            <a:off x="1891142" y="3652055"/>
            <a:ext cx="2376264" cy="473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 smtClean="0">
                <a:solidFill>
                  <a:srgbClr val="FCB0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第四章</a:t>
            </a:r>
            <a:endParaRPr lang="zh-CN" altLang="en-US" sz="2400" b="1" dirty="0" smtClean="0">
              <a:solidFill>
                <a:srgbClr val="FCB0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1941993" y="2041102"/>
            <a:ext cx="2240761" cy="2240761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6155957" y="2429163"/>
            <a:ext cx="640080" cy="1555042"/>
            <a:chOff x="6155957" y="1837451"/>
            <a:chExt cx="640080" cy="1555042"/>
          </a:xfrm>
        </p:grpSpPr>
        <p:sp>
          <p:nvSpPr>
            <p:cNvPr id="34" name="矩形 33"/>
            <p:cNvSpPr/>
            <p:nvPr/>
          </p:nvSpPr>
          <p:spPr>
            <a:xfrm>
              <a:off x="6155957" y="1837451"/>
              <a:ext cx="6400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顾客</a:t>
              </a:r>
              <a:endParaRPr lang="zh-CN" altLang="en-US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6155957" y="2442932"/>
              <a:ext cx="6400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商家</a:t>
              </a:r>
              <a:endParaRPr lang="zh-CN" altLang="en-US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6155957" y="3024193"/>
              <a:ext cx="6400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骑手</a:t>
              </a:r>
              <a:endParaRPr lang="zh-CN" altLang="en-US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1169636" y="4725797"/>
            <a:ext cx="38912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kern="1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App</a:t>
            </a:r>
            <a:r>
              <a:rPr lang="zh-CN" altLang="en-US" sz="4800" b="1" kern="1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原型设计</a:t>
            </a:r>
            <a:endParaRPr lang="zh-CN" altLang="en-US" sz="4800" b="1" kern="100" dirty="0" smtClean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8" name="Freeform 7"/>
          <p:cNvSpPr>
            <a:spLocks noEditPoints="1"/>
          </p:cNvSpPr>
          <p:nvPr/>
        </p:nvSpPr>
        <p:spPr bwMode="auto">
          <a:xfrm>
            <a:off x="2393567" y="2381187"/>
            <a:ext cx="1371414" cy="1154089"/>
          </a:xfrm>
          <a:custGeom>
            <a:avLst/>
            <a:gdLst>
              <a:gd name="T0" fmla="*/ 156 w 192"/>
              <a:gd name="T1" fmla="*/ 17 h 161"/>
              <a:gd name="T2" fmla="*/ 128 w 192"/>
              <a:gd name="T3" fmla="*/ 45 h 161"/>
              <a:gd name="T4" fmla="*/ 64 w 192"/>
              <a:gd name="T5" fmla="*/ 45 h 161"/>
              <a:gd name="T6" fmla="*/ 60 w 192"/>
              <a:gd name="T7" fmla="*/ 29 h 161"/>
              <a:gd name="T8" fmla="*/ 64 w 192"/>
              <a:gd name="T9" fmla="*/ 40 h 161"/>
              <a:gd name="T10" fmla="*/ 70 w 192"/>
              <a:gd name="T11" fmla="*/ 47 h 161"/>
              <a:gd name="T12" fmla="*/ 168 w 192"/>
              <a:gd name="T13" fmla="*/ 109 h 161"/>
              <a:gd name="T14" fmla="*/ 148 w 192"/>
              <a:gd name="T15" fmla="*/ 141 h 161"/>
              <a:gd name="T16" fmla="*/ 168 w 192"/>
              <a:gd name="T17" fmla="*/ 109 h 161"/>
              <a:gd name="T18" fmla="*/ 148 w 192"/>
              <a:gd name="T19" fmla="*/ 81 h 161"/>
              <a:gd name="T20" fmla="*/ 168 w 192"/>
              <a:gd name="T21" fmla="*/ 97 h 161"/>
              <a:gd name="T22" fmla="*/ 136 w 192"/>
              <a:gd name="T23" fmla="*/ 109 h 161"/>
              <a:gd name="T24" fmla="*/ 116 w 192"/>
              <a:gd name="T25" fmla="*/ 141 h 161"/>
              <a:gd name="T26" fmla="*/ 136 w 192"/>
              <a:gd name="T27" fmla="*/ 109 h 161"/>
              <a:gd name="T28" fmla="*/ 116 w 192"/>
              <a:gd name="T29" fmla="*/ 81 h 161"/>
              <a:gd name="T30" fmla="*/ 136 w 192"/>
              <a:gd name="T31" fmla="*/ 97 h 161"/>
              <a:gd name="T32" fmla="*/ 104 w 192"/>
              <a:gd name="T33" fmla="*/ 109 h 161"/>
              <a:gd name="T34" fmla="*/ 84 w 192"/>
              <a:gd name="T35" fmla="*/ 141 h 161"/>
              <a:gd name="T36" fmla="*/ 104 w 192"/>
              <a:gd name="T37" fmla="*/ 109 h 161"/>
              <a:gd name="T38" fmla="*/ 84 w 192"/>
              <a:gd name="T39" fmla="*/ 81 h 161"/>
              <a:gd name="T40" fmla="*/ 104 w 192"/>
              <a:gd name="T41" fmla="*/ 97 h 161"/>
              <a:gd name="T42" fmla="*/ 64 w 192"/>
              <a:gd name="T43" fmla="*/ 25 h 161"/>
              <a:gd name="T44" fmla="*/ 64 w 192"/>
              <a:gd name="T45" fmla="*/ 57 h 161"/>
              <a:gd name="T46" fmla="*/ 64 w 192"/>
              <a:gd name="T47" fmla="*/ 25 h 161"/>
              <a:gd name="T48" fmla="*/ 20 w 192"/>
              <a:gd name="T49" fmla="*/ 109 h 161"/>
              <a:gd name="T50" fmla="*/ 44 w 192"/>
              <a:gd name="T51" fmla="*/ 149 h 161"/>
              <a:gd name="T52" fmla="*/ 40 w 192"/>
              <a:gd name="T53" fmla="*/ 81 h 161"/>
              <a:gd name="T54" fmla="*/ 20 w 192"/>
              <a:gd name="T55" fmla="*/ 97 h 161"/>
              <a:gd name="T56" fmla="*/ 40 w 192"/>
              <a:gd name="T57" fmla="*/ 81 h 161"/>
              <a:gd name="T58" fmla="*/ 72 w 192"/>
              <a:gd name="T59" fmla="*/ 81 h 161"/>
              <a:gd name="T60" fmla="*/ 52 w 192"/>
              <a:gd name="T61" fmla="*/ 97 h 161"/>
              <a:gd name="T62" fmla="*/ 48 w 192"/>
              <a:gd name="T63" fmla="*/ 149 h 161"/>
              <a:gd name="T64" fmla="*/ 72 w 192"/>
              <a:gd name="T65" fmla="*/ 109 h 161"/>
              <a:gd name="T66" fmla="*/ 48 w 192"/>
              <a:gd name="T67" fmla="*/ 149 h 161"/>
              <a:gd name="T68" fmla="*/ 188 w 192"/>
              <a:gd name="T69" fmla="*/ 161 h 161"/>
              <a:gd name="T70" fmla="*/ 4 w 192"/>
              <a:gd name="T71" fmla="*/ 65 h 161"/>
              <a:gd name="T72" fmla="*/ 0 w 192"/>
              <a:gd name="T73" fmla="*/ 61 h 161"/>
              <a:gd name="T74" fmla="*/ 8 w 192"/>
              <a:gd name="T75" fmla="*/ 53 h 161"/>
              <a:gd name="T76" fmla="*/ 123 w 192"/>
              <a:gd name="T77" fmla="*/ 53 h 161"/>
              <a:gd name="T78" fmla="*/ 192 w 192"/>
              <a:gd name="T79" fmla="*/ 53 h 161"/>
              <a:gd name="T80" fmla="*/ 188 w 192"/>
              <a:gd name="T81" fmla="*/ 65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92" h="161">
                <a:moveTo>
                  <a:pt x="95" y="17"/>
                </a:moveTo>
                <a:cubicBezTo>
                  <a:pt x="156" y="17"/>
                  <a:pt x="156" y="17"/>
                  <a:pt x="156" y="17"/>
                </a:cubicBezTo>
                <a:cubicBezTo>
                  <a:pt x="192" y="45"/>
                  <a:pt x="192" y="45"/>
                  <a:pt x="192" y="45"/>
                </a:cubicBezTo>
                <a:cubicBezTo>
                  <a:pt x="128" y="45"/>
                  <a:pt x="128" y="45"/>
                  <a:pt x="128" y="45"/>
                </a:cubicBezTo>
                <a:lnTo>
                  <a:pt x="95" y="17"/>
                </a:lnTo>
                <a:close/>
                <a:moveTo>
                  <a:pt x="64" y="45"/>
                </a:moveTo>
                <a:cubicBezTo>
                  <a:pt x="60" y="45"/>
                  <a:pt x="60" y="45"/>
                  <a:pt x="60" y="45"/>
                </a:cubicBezTo>
                <a:cubicBezTo>
                  <a:pt x="60" y="29"/>
                  <a:pt x="60" y="29"/>
                  <a:pt x="60" y="29"/>
                </a:cubicBezTo>
                <a:cubicBezTo>
                  <a:pt x="64" y="29"/>
                  <a:pt x="64" y="29"/>
                  <a:pt x="64" y="29"/>
                </a:cubicBezTo>
                <a:cubicBezTo>
                  <a:pt x="64" y="40"/>
                  <a:pt x="64" y="40"/>
                  <a:pt x="64" y="40"/>
                </a:cubicBezTo>
                <a:cubicBezTo>
                  <a:pt x="72" y="44"/>
                  <a:pt x="72" y="44"/>
                  <a:pt x="72" y="44"/>
                </a:cubicBezTo>
                <a:cubicBezTo>
                  <a:pt x="70" y="47"/>
                  <a:pt x="70" y="47"/>
                  <a:pt x="70" y="47"/>
                </a:cubicBezTo>
                <a:lnTo>
                  <a:pt x="64" y="45"/>
                </a:lnTo>
                <a:close/>
                <a:moveTo>
                  <a:pt x="16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8" y="141"/>
                  <a:pt x="148" y="141"/>
                  <a:pt x="148" y="141"/>
                </a:cubicBezTo>
                <a:cubicBezTo>
                  <a:pt x="168" y="141"/>
                  <a:pt x="168" y="141"/>
                  <a:pt x="168" y="141"/>
                </a:cubicBezTo>
                <a:lnTo>
                  <a:pt x="168" y="109"/>
                </a:lnTo>
                <a:close/>
                <a:moveTo>
                  <a:pt x="168" y="81"/>
                </a:moveTo>
                <a:cubicBezTo>
                  <a:pt x="148" y="81"/>
                  <a:pt x="148" y="81"/>
                  <a:pt x="148" y="81"/>
                </a:cubicBezTo>
                <a:cubicBezTo>
                  <a:pt x="148" y="97"/>
                  <a:pt x="148" y="97"/>
                  <a:pt x="148" y="97"/>
                </a:cubicBezTo>
                <a:cubicBezTo>
                  <a:pt x="168" y="97"/>
                  <a:pt x="168" y="97"/>
                  <a:pt x="168" y="97"/>
                </a:cubicBezTo>
                <a:lnTo>
                  <a:pt x="168" y="81"/>
                </a:lnTo>
                <a:close/>
                <a:moveTo>
                  <a:pt x="136" y="109"/>
                </a:moveTo>
                <a:cubicBezTo>
                  <a:pt x="116" y="109"/>
                  <a:pt x="116" y="109"/>
                  <a:pt x="116" y="109"/>
                </a:cubicBezTo>
                <a:cubicBezTo>
                  <a:pt x="116" y="141"/>
                  <a:pt x="116" y="141"/>
                  <a:pt x="116" y="141"/>
                </a:cubicBezTo>
                <a:cubicBezTo>
                  <a:pt x="136" y="141"/>
                  <a:pt x="136" y="141"/>
                  <a:pt x="136" y="141"/>
                </a:cubicBezTo>
                <a:lnTo>
                  <a:pt x="136" y="109"/>
                </a:lnTo>
                <a:close/>
                <a:moveTo>
                  <a:pt x="136" y="81"/>
                </a:moveTo>
                <a:cubicBezTo>
                  <a:pt x="116" y="81"/>
                  <a:pt x="116" y="81"/>
                  <a:pt x="116" y="81"/>
                </a:cubicBezTo>
                <a:cubicBezTo>
                  <a:pt x="116" y="97"/>
                  <a:pt x="116" y="97"/>
                  <a:pt x="116" y="97"/>
                </a:cubicBezTo>
                <a:cubicBezTo>
                  <a:pt x="136" y="97"/>
                  <a:pt x="136" y="97"/>
                  <a:pt x="136" y="97"/>
                </a:cubicBezTo>
                <a:lnTo>
                  <a:pt x="136" y="81"/>
                </a:lnTo>
                <a:close/>
                <a:moveTo>
                  <a:pt x="104" y="109"/>
                </a:moveTo>
                <a:cubicBezTo>
                  <a:pt x="84" y="109"/>
                  <a:pt x="84" y="109"/>
                  <a:pt x="84" y="109"/>
                </a:cubicBezTo>
                <a:cubicBezTo>
                  <a:pt x="84" y="141"/>
                  <a:pt x="84" y="141"/>
                  <a:pt x="84" y="141"/>
                </a:cubicBezTo>
                <a:cubicBezTo>
                  <a:pt x="104" y="141"/>
                  <a:pt x="104" y="141"/>
                  <a:pt x="104" y="141"/>
                </a:cubicBezTo>
                <a:lnTo>
                  <a:pt x="104" y="109"/>
                </a:lnTo>
                <a:close/>
                <a:moveTo>
                  <a:pt x="104" y="81"/>
                </a:moveTo>
                <a:cubicBezTo>
                  <a:pt x="84" y="81"/>
                  <a:pt x="84" y="81"/>
                  <a:pt x="84" y="81"/>
                </a:cubicBezTo>
                <a:cubicBezTo>
                  <a:pt x="84" y="97"/>
                  <a:pt x="84" y="97"/>
                  <a:pt x="84" y="97"/>
                </a:cubicBezTo>
                <a:cubicBezTo>
                  <a:pt x="104" y="97"/>
                  <a:pt x="104" y="97"/>
                  <a:pt x="104" y="97"/>
                </a:cubicBezTo>
                <a:lnTo>
                  <a:pt x="104" y="81"/>
                </a:lnTo>
                <a:close/>
                <a:moveTo>
                  <a:pt x="64" y="25"/>
                </a:moveTo>
                <a:cubicBezTo>
                  <a:pt x="55" y="25"/>
                  <a:pt x="48" y="32"/>
                  <a:pt x="48" y="41"/>
                </a:cubicBezTo>
                <a:cubicBezTo>
                  <a:pt x="48" y="49"/>
                  <a:pt x="55" y="57"/>
                  <a:pt x="64" y="57"/>
                </a:cubicBezTo>
                <a:cubicBezTo>
                  <a:pt x="72" y="57"/>
                  <a:pt x="80" y="49"/>
                  <a:pt x="80" y="41"/>
                </a:cubicBezTo>
                <a:cubicBezTo>
                  <a:pt x="80" y="32"/>
                  <a:pt x="72" y="25"/>
                  <a:pt x="64" y="25"/>
                </a:cubicBezTo>
                <a:close/>
                <a:moveTo>
                  <a:pt x="44" y="109"/>
                </a:moveTo>
                <a:cubicBezTo>
                  <a:pt x="20" y="109"/>
                  <a:pt x="20" y="109"/>
                  <a:pt x="20" y="109"/>
                </a:cubicBezTo>
                <a:cubicBezTo>
                  <a:pt x="20" y="149"/>
                  <a:pt x="20" y="149"/>
                  <a:pt x="20" y="149"/>
                </a:cubicBezTo>
                <a:cubicBezTo>
                  <a:pt x="44" y="149"/>
                  <a:pt x="44" y="149"/>
                  <a:pt x="44" y="149"/>
                </a:cubicBezTo>
                <a:lnTo>
                  <a:pt x="44" y="109"/>
                </a:lnTo>
                <a:close/>
                <a:moveTo>
                  <a:pt x="40" y="81"/>
                </a:moveTo>
                <a:cubicBezTo>
                  <a:pt x="20" y="81"/>
                  <a:pt x="20" y="81"/>
                  <a:pt x="20" y="81"/>
                </a:cubicBezTo>
                <a:cubicBezTo>
                  <a:pt x="20" y="97"/>
                  <a:pt x="20" y="97"/>
                  <a:pt x="20" y="97"/>
                </a:cubicBezTo>
                <a:cubicBezTo>
                  <a:pt x="40" y="97"/>
                  <a:pt x="40" y="97"/>
                  <a:pt x="40" y="97"/>
                </a:cubicBezTo>
                <a:lnTo>
                  <a:pt x="40" y="81"/>
                </a:lnTo>
                <a:close/>
                <a:moveTo>
                  <a:pt x="72" y="97"/>
                </a:moveTo>
                <a:cubicBezTo>
                  <a:pt x="72" y="81"/>
                  <a:pt x="72" y="81"/>
                  <a:pt x="72" y="81"/>
                </a:cubicBezTo>
                <a:cubicBezTo>
                  <a:pt x="52" y="81"/>
                  <a:pt x="52" y="81"/>
                  <a:pt x="52" y="81"/>
                </a:cubicBezTo>
                <a:cubicBezTo>
                  <a:pt x="52" y="97"/>
                  <a:pt x="52" y="97"/>
                  <a:pt x="52" y="97"/>
                </a:cubicBezTo>
                <a:lnTo>
                  <a:pt x="72" y="97"/>
                </a:lnTo>
                <a:close/>
                <a:moveTo>
                  <a:pt x="48" y="149"/>
                </a:moveTo>
                <a:cubicBezTo>
                  <a:pt x="72" y="149"/>
                  <a:pt x="72" y="149"/>
                  <a:pt x="72" y="149"/>
                </a:cubicBezTo>
                <a:cubicBezTo>
                  <a:pt x="72" y="109"/>
                  <a:pt x="72" y="109"/>
                  <a:pt x="72" y="109"/>
                </a:cubicBezTo>
                <a:cubicBezTo>
                  <a:pt x="48" y="109"/>
                  <a:pt x="48" y="109"/>
                  <a:pt x="48" y="109"/>
                </a:cubicBezTo>
                <a:lnTo>
                  <a:pt x="48" y="149"/>
                </a:lnTo>
                <a:close/>
                <a:moveTo>
                  <a:pt x="188" y="65"/>
                </a:moveTo>
                <a:cubicBezTo>
                  <a:pt x="188" y="161"/>
                  <a:pt x="188" y="161"/>
                  <a:pt x="188" y="161"/>
                </a:cubicBezTo>
                <a:cubicBezTo>
                  <a:pt x="4" y="161"/>
                  <a:pt x="4" y="161"/>
                  <a:pt x="4" y="161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53"/>
                  <a:pt x="0" y="53"/>
                  <a:pt x="0" y="53"/>
                </a:cubicBezTo>
                <a:cubicBezTo>
                  <a:pt x="8" y="53"/>
                  <a:pt x="8" y="53"/>
                  <a:pt x="8" y="53"/>
                </a:cubicBezTo>
                <a:cubicBezTo>
                  <a:pt x="26" y="37"/>
                  <a:pt x="63" y="2"/>
                  <a:pt x="63" y="1"/>
                </a:cubicBezTo>
                <a:cubicBezTo>
                  <a:pt x="63" y="0"/>
                  <a:pt x="104" y="36"/>
                  <a:pt x="123" y="53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92" y="53"/>
                  <a:pt x="192" y="53"/>
                  <a:pt x="192" y="53"/>
                </a:cubicBezTo>
                <a:cubicBezTo>
                  <a:pt x="192" y="65"/>
                  <a:pt x="192" y="65"/>
                  <a:pt x="192" y="65"/>
                </a:cubicBezTo>
                <a:lnTo>
                  <a:pt x="188" y="65"/>
                </a:ln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500"/>
                            </p:stCondLst>
                            <p:childTnLst>
                              <p:par>
                                <p:cTn id="89" presetID="1" presetClass="path" presetSubtype="0" repeatCount="3000" accel="50000" decel="50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" presetClass="path" presetSubtype="0" repeatCount="3000" accel="50000" decel="50000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" presetClass="path" presetSubtype="0" repeatCount="3000" accel="50000" decel="50000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" presetClass="path" presetSubtype="0" repeatCount="3000" accel="50000" decel="50000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" presetClass="path" presetSubtype="0" repeatCount="3000" accel="50000" decel="50000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" presetClass="path" presetSubtype="0" repeatCount="3000" accel="50000" decel="50000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1" presetClass="path" presetSubtype="0" repeatCount="3000" accel="50000" decel="50000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" presetClass="path" presetSubtype="0" repeatCount="3000" accel="50000" decel="50000" fill="remove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" presetClass="path" presetSubtype="0" repeatCount="3000" accel="50000" decel="50000" fill="remove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" presetClass="path" presetSubtype="0" repeatCount="3000" accel="50000" decel="50000" fill="remove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/>
      <p:bldP spid="31" grpId="0" animBg="1"/>
      <p:bldP spid="37" grpId="0"/>
      <p:bldP spid="3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2689642" y="515424"/>
            <a:ext cx="928370" cy="54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顾客</a:t>
            </a:r>
            <a:endParaRPr lang="zh-CN" altLang="en-US" sz="2935" b="1" dirty="0">
              <a:solidFill>
                <a:srgbClr val="202A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6661" y="1654814"/>
            <a:ext cx="17278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原型设计</a:t>
            </a:r>
            <a:endParaRPr lang="zh-CN" altLang="en-US" sz="2000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87960" y="221615"/>
            <a:ext cx="1344930" cy="134493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4"/>
          <p:cNvSpPr txBox="1"/>
          <p:nvPr/>
        </p:nvSpPr>
        <p:spPr>
          <a:xfrm>
            <a:off x="240665" y="1045845"/>
            <a:ext cx="1305560" cy="260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 smtClean="0">
                <a:solidFill>
                  <a:srgbClr val="FCB0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</a:t>
            </a:r>
            <a:r>
              <a:rPr lang="zh-CN" altLang="en-US" sz="2400" b="1" dirty="0" smtClean="0">
                <a:solidFill>
                  <a:srgbClr val="FCB0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2400" b="1" dirty="0" smtClean="0">
              <a:solidFill>
                <a:srgbClr val="FCB0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Freeform 7"/>
          <p:cNvSpPr>
            <a:spLocks noEditPoints="1"/>
          </p:cNvSpPr>
          <p:nvPr/>
        </p:nvSpPr>
        <p:spPr bwMode="auto">
          <a:xfrm>
            <a:off x="591185" y="457835"/>
            <a:ext cx="539115" cy="454025"/>
          </a:xfrm>
          <a:custGeom>
            <a:avLst/>
            <a:gdLst>
              <a:gd name="T0" fmla="*/ 156 w 192"/>
              <a:gd name="T1" fmla="*/ 17 h 161"/>
              <a:gd name="T2" fmla="*/ 128 w 192"/>
              <a:gd name="T3" fmla="*/ 45 h 161"/>
              <a:gd name="T4" fmla="*/ 64 w 192"/>
              <a:gd name="T5" fmla="*/ 45 h 161"/>
              <a:gd name="T6" fmla="*/ 60 w 192"/>
              <a:gd name="T7" fmla="*/ 29 h 161"/>
              <a:gd name="T8" fmla="*/ 64 w 192"/>
              <a:gd name="T9" fmla="*/ 40 h 161"/>
              <a:gd name="T10" fmla="*/ 70 w 192"/>
              <a:gd name="T11" fmla="*/ 47 h 161"/>
              <a:gd name="T12" fmla="*/ 168 w 192"/>
              <a:gd name="T13" fmla="*/ 109 h 161"/>
              <a:gd name="T14" fmla="*/ 148 w 192"/>
              <a:gd name="T15" fmla="*/ 141 h 161"/>
              <a:gd name="T16" fmla="*/ 168 w 192"/>
              <a:gd name="T17" fmla="*/ 109 h 161"/>
              <a:gd name="T18" fmla="*/ 148 w 192"/>
              <a:gd name="T19" fmla="*/ 81 h 161"/>
              <a:gd name="T20" fmla="*/ 168 w 192"/>
              <a:gd name="T21" fmla="*/ 97 h 161"/>
              <a:gd name="T22" fmla="*/ 136 w 192"/>
              <a:gd name="T23" fmla="*/ 109 h 161"/>
              <a:gd name="T24" fmla="*/ 116 w 192"/>
              <a:gd name="T25" fmla="*/ 141 h 161"/>
              <a:gd name="T26" fmla="*/ 136 w 192"/>
              <a:gd name="T27" fmla="*/ 109 h 161"/>
              <a:gd name="T28" fmla="*/ 116 w 192"/>
              <a:gd name="T29" fmla="*/ 81 h 161"/>
              <a:gd name="T30" fmla="*/ 136 w 192"/>
              <a:gd name="T31" fmla="*/ 97 h 161"/>
              <a:gd name="T32" fmla="*/ 104 w 192"/>
              <a:gd name="T33" fmla="*/ 109 h 161"/>
              <a:gd name="T34" fmla="*/ 84 w 192"/>
              <a:gd name="T35" fmla="*/ 141 h 161"/>
              <a:gd name="T36" fmla="*/ 104 w 192"/>
              <a:gd name="T37" fmla="*/ 109 h 161"/>
              <a:gd name="T38" fmla="*/ 84 w 192"/>
              <a:gd name="T39" fmla="*/ 81 h 161"/>
              <a:gd name="T40" fmla="*/ 104 w 192"/>
              <a:gd name="T41" fmla="*/ 97 h 161"/>
              <a:gd name="T42" fmla="*/ 64 w 192"/>
              <a:gd name="T43" fmla="*/ 25 h 161"/>
              <a:gd name="T44" fmla="*/ 64 w 192"/>
              <a:gd name="T45" fmla="*/ 57 h 161"/>
              <a:gd name="T46" fmla="*/ 64 w 192"/>
              <a:gd name="T47" fmla="*/ 25 h 161"/>
              <a:gd name="T48" fmla="*/ 20 w 192"/>
              <a:gd name="T49" fmla="*/ 109 h 161"/>
              <a:gd name="T50" fmla="*/ 44 w 192"/>
              <a:gd name="T51" fmla="*/ 149 h 161"/>
              <a:gd name="T52" fmla="*/ 40 w 192"/>
              <a:gd name="T53" fmla="*/ 81 h 161"/>
              <a:gd name="T54" fmla="*/ 20 w 192"/>
              <a:gd name="T55" fmla="*/ 97 h 161"/>
              <a:gd name="T56" fmla="*/ 40 w 192"/>
              <a:gd name="T57" fmla="*/ 81 h 161"/>
              <a:gd name="T58" fmla="*/ 72 w 192"/>
              <a:gd name="T59" fmla="*/ 81 h 161"/>
              <a:gd name="T60" fmla="*/ 52 w 192"/>
              <a:gd name="T61" fmla="*/ 97 h 161"/>
              <a:gd name="T62" fmla="*/ 48 w 192"/>
              <a:gd name="T63" fmla="*/ 149 h 161"/>
              <a:gd name="T64" fmla="*/ 72 w 192"/>
              <a:gd name="T65" fmla="*/ 109 h 161"/>
              <a:gd name="T66" fmla="*/ 48 w 192"/>
              <a:gd name="T67" fmla="*/ 149 h 161"/>
              <a:gd name="T68" fmla="*/ 188 w 192"/>
              <a:gd name="T69" fmla="*/ 161 h 161"/>
              <a:gd name="T70" fmla="*/ 4 w 192"/>
              <a:gd name="T71" fmla="*/ 65 h 161"/>
              <a:gd name="T72" fmla="*/ 0 w 192"/>
              <a:gd name="T73" fmla="*/ 61 h 161"/>
              <a:gd name="T74" fmla="*/ 8 w 192"/>
              <a:gd name="T75" fmla="*/ 53 h 161"/>
              <a:gd name="T76" fmla="*/ 123 w 192"/>
              <a:gd name="T77" fmla="*/ 53 h 161"/>
              <a:gd name="T78" fmla="*/ 192 w 192"/>
              <a:gd name="T79" fmla="*/ 53 h 161"/>
              <a:gd name="T80" fmla="*/ 188 w 192"/>
              <a:gd name="T81" fmla="*/ 65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92" h="161">
                <a:moveTo>
                  <a:pt x="95" y="17"/>
                </a:moveTo>
                <a:cubicBezTo>
                  <a:pt x="156" y="17"/>
                  <a:pt x="156" y="17"/>
                  <a:pt x="156" y="17"/>
                </a:cubicBezTo>
                <a:cubicBezTo>
                  <a:pt x="192" y="45"/>
                  <a:pt x="192" y="45"/>
                  <a:pt x="192" y="45"/>
                </a:cubicBezTo>
                <a:cubicBezTo>
                  <a:pt x="128" y="45"/>
                  <a:pt x="128" y="45"/>
                  <a:pt x="128" y="45"/>
                </a:cubicBezTo>
                <a:lnTo>
                  <a:pt x="95" y="17"/>
                </a:lnTo>
                <a:close/>
                <a:moveTo>
                  <a:pt x="64" y="45"/>
                </a:moveTo>
                <a:cubicBezTo>
                  <a:pt x="60" y="45"/>
                  <a:pt x="60" y="45"/>
                  <a:pt x="60" y="45"/>
                </a:cubicBezTo>
                <a:cubicBezTo>
                  <a:pt x="60" y="29"/>
                  <a:pt x="60" y="29"/>
                  <a:pt x="60" y="29"/>
                </a:cubicBezTo>
                <a:cubicBezTo>
                  <a:pt x="64" y="29"/>
                  <a:pt x="64" y="29"/>
                  <a:pt x="64" y="29"/>
                </a:cubicBezTo>
                <a:cubicBezTo>
                  <a:pt x="64" y="40"/>
                  <a:pt x="64" y="40"/>
                  <a:pt x="64" y="40"/>
                </a:cubicBezTo>
                <a:cubicBezTo>
                  <a:pt x="72" y="44"/>
                  <a:pt x="72" y="44"/>
                  <a:pt x="72" y="44"/>
                </a:cubicBezTo>
                <a:cubicBezTo>
                  <a:pt x="70" y="47"/>
                  <a:pt x="70" y="47"/>
                  <a:pt x="70" y="47"/>
                </a:cubicBezTo>
                <a:lnTo>
                  <a:pt x="64" y="45"/>
                </a:lnTo>
                <a:close/>
                <a:moveTo>
                  <a:pt x="16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8" y="141"/>
                  <a:pt x="148" y="141"/>
                  <a:pt x="148" y="141"/>
                </a:cubicBezTo>
                <a:cubicBezTo>
                  <a:pt x="168" y="141"/>
                  <a:pt x="168" y="141"/>
                  <a:pt x="168" y="141"/>
                </a:cubicBezTo>
                <a:lnTo>
                  <a:pt x="168" y="109"/>
                </a:lnTo>
                <a:close/>
                <a:moveTo>
                  <a:pt x="168" y="81"/>
                </a:moveTo>
                <a:cubicBezTo>
                  <a:pt x="148" y="81"/>
                  <a:pt x="148" y="81"/>
                  <a:pt x="148" y="81"/>
                </a:cubicBezTo>
                <a:cubicBezTo>
                  <a:pt x="148" y="97"/>
                  <a:pt x="148" y="97"/>
                  <a:pt x="148" y="97"/>
                </a:cubicBezTo>
                <a:cubicBezTo>
                  <a:pt x="168" y="97"/>
                  <a:pt x="168" y="97"/>
                  <a:pt x="168" y="97"/>
                </a:cubicBezTo>
                <a:lnTo>
                  <a:pt x="168" y="81"/>
                </a:lnTo>
                <a:close/>
                <a:moveTo>
                  <a:pt x="136" y="109"/>
                </a:moveTo>
                <a:cubicBezTo>
                  <a:pt x="116" y="109"/>
                  <a:pt x="116" y="109"/>
                  <a:pt x="116" y="109"/>
                </a:cubicBezTo>
                <a:cubicBezTo>
                  <a:pt x="116" y="141"/>
                  <a:pt x="116" y="141"/>
                  <a:pt x="116" y="141"/>
                </a:cubicBezTo>
                <a:cubicBezTo>
                  <a:pt x="136" y="141"/>
                  <a:pt x="136" y="141"/>
                  <a:pt x="136" y="141"/>
                </a:cubicBezTo>
                <a:lnTo>
                  <a:pt x="136" y="109"/>
                </a:lnTo>
                <a:close/>
                <a:moveTo>
                  <a:pt x="136" y="81"/>
                </a:moveTo>
                <a:cubicBezTo>
                  <a:pt x="116" y="81"/>
                  <a:pt x="116" y="81"/>
                  <a:pt x="116" y="81"/>
                </a:cubicBezTo>
                <a:cubicBezTo>
                  <a:pt x="116" y="97"/>
                  <a:pt x="116" y="97"/>
                  <a:pt x="116" y="97"/>
                </a:cubicBezTo>
                <a:cubicBezTo>
                  <a:pt x="136" y="97"/>
                  <a:pt x="136" y="97"/>
                  <a:pt x="136" y="97"/>
                </a:cubicBezTo>
                <a:lnTo>
                  <a:pt x="136" y="81"/>
                </a:lnTo>
                <a:close/>
                <a:moveTo>
                  <a:pt x="104" y="109"/>
                </a:moveTo>
                <a:cubicBezTo>
                  <a:pt x="84" y="109"/>
                  <a:pt x="84" y="109"/>
                  <a:pt x="84" y="109"/>
                </a:cubicBezTo>
                <a:cubicBezTo>
                  <a:pt x="84" y="141"/>
                  <a:pt x="84" y="141"/>
                  <a:pt x="84" y="141"/>
                </a:cubicBezTo>
                <a:cubicBezTo>
                  <a:pt x="104" y="141"/>
                  <a:pt x="104" y="141"/>
                  <a:pt x="104" y="141"/>
                </a:cubicBezTo>
                <a:lnTo>
                  <a:pt x="104" y="109"/>
                </a:lnTo>
                <a:close/>
                <a:moveTo>
                  <a:pt x="104" y="81"/>
                </a:moveTo>
                <a:cubicBezTo>
                  <a:pt x="84" y="81"/>
                  <a:pt x="84" y="81"/>
                  <a:pt x="84" y="81"/>
                </a:cubicBezTo>
                <a:cubicBezTo>
                  <a:pt x="84" y="97"/>
                  <a:pt x="84" y="97"/>
                  <a:pt x="84" y="97"/>
                </a:cubicBezTo>
                <a:cubicBezTo>
                  <a:pt x="104" y="97"/>
                  <a:pt x="104" y="97"/>
                  <a:pt x="104" y="97"/>
                </a:cubicBezTo>
                <a:lnTo>
                  <a:pt x="104" y="81"/>
                </a:lnTo>
                <a:close/>
                <a:moveTo>
                  <a:pt x="64" y="25"/>
                </a:moveTo>
                <a:cubicBezTo>
                  <a:pt x="55" y="25"/>
                  <a:pt x="48" y="32"/>
                  <a:pt x="48" y="41"/>
                </a:cubicBezTo>
                <a:cubicBezTo>
                  <a:pt x="48" y="49"/>
                  <a:pt x="55" y="57"/>
                  <a:pt x="64" y="57"/>
                </a:cubicBezTo>
                <a:cubicBezTo>
                  <a:pt x="72" y="57"/>
                  <a:pt x="80" y="49"/>
                  <a:pt x="80" y="41"/>
                </a:cubicBezTo>
                <a:cubicBezTo>
                  <a:pt x="80" y="32"/>
                  <a:pt x="72" y="25"/>
                  <a:pt x="64" y="25"/>
                </a:cubicBezTo>
                <a:close/>
                <a:moveTo>
                  <a:pt x="44" y="109"/>
                </a:moveTo>
                <a:cubicBezTo>
                  <a:pt x="20" y="109"/>
                  <a:pt x="20" y="109"/>
                  <a:pt x="20" y="109"/>
                </a:cubicBezTo>
                <a:cubicBezTo>
                  <a:pt x="20" y="149"/>
                  <a:pt x="20" y="149"/>
                  <a:pt x="20" y="149"/>
                </a:cubicBezTo>
                <a:cubicBezTo>
                  <a:pt x="44" y="149"/>
                  <a:pt x="44" y="149"/>
                  <a:pt x="44" y="149"/>
                </a:cubicBezTo>
                <a:lnTo>
                  <a:pt x="44" y="109"/>
                </a:lnTo>
                <a:close/>
                <a:moveTo>
                  <a:pt x="40" y="81"/>
                </a:moveTo>
                <a:cubicBezTo>
                  <a:pt x="20" y="81"/>
                  <a:pt x="20" y="81"/>
                  <a:pt x="20" y="81"/>
                </a:cubicBezTo>
                <a:cubicBezTo>
                  <a:pt x="20" y="97"/>
                  <a:pt x="20" y="97"/>
                  <a:pt x="20" y="97"/>
                </a:cubicBezTo>
                <a:cubicBezTo>
                  <a:pt x="40" y="97"/>
                  <a:pt x="40" y="97"/>
                  <a:pt x="40" y="97"/>
                </a:cubicBezTo>
                <a:lnTo>
                  <a:pt x="40" y="81"/>
                </a:lnTo>
                <a:close/>
                <a:moveTo>
                  <a:pt x="72" y="97"/>
                </a:moveTo>
                <a:cubicBezTo>
                  <a:pt x="72" y="81"/>
                  <a:pt x="72" y="81"/>
                  <a:pt x="72" y="81"/>
                </a:cubicBezTo>
                <a:cubicBezTo>
                  <a:pt x="52" y="81"/>
                  <a:pt x="52" y="81"/>
                  <a:pt x="52" y="81"/>
                </a:cubicBezTo>
                <a:cubicBezTo>
                  <a:pt x="52" y="97"/>
                  <a:pt x="52" y="97"/>
                  <a:pt x="52" y="97"/>
                </a:cubicBezTo>
                <a:lnTo>
                  <a:pt x="72" y="97"/>
                </a:lnTo>
                <a:close/>
                <a:moveTo>
                  <a:pt x="48" y="149"/>
                </a:moveTo>
                <a:cubicBezTo>
                  <a:pt x="72" y="149"/>
                  <a:pt x="72" y="149"/>
                  <a:pt x="72" y="149"/>
                </a:cubicBezTo>
                <a:cubicBezTo>
                  <a:pt x="72" y="109"/>
                  <a:pt x="72" y="109"/>
                  <a:pt x="72" y="109"/>
                </a:cubicBezTo>
                <a:cubicBezTo>
                  <a:pt x="48" y="109"/>
                  <a:pt x="48" y="109"/>
                  <a:pt x="48" y="109"/>
                </a:cubicBezTo>
                <a:lnTo>
                  <a:pt x="48" y="149"/>
                </a:lnTo>
                <a:close/>
                <a:moveTo>
                  <a:pt x="188" y="65"/>
                </a:moveTo>
                <a:cubicBezTo>
                  <a:pt x="188" y="161"/>
                  <a:pt x="188" y="161"/>
                  <a:pt x="188" y="161"/>
                </a:cubicBezTo>
                <a:cubicBezTo>
                  <a:pt x="4" y="161"/>
                  <a:pt x="4" y="161"/>
                  <a:pt x="4" y="161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53"/>
                  <a:pt x="0" y="53"/>
                  <a:pt x="0" y="53"/>
                </a:cubicBezTo>
                <a:cubicBezTo>
                  <a:pt x="8" y="53"/>
                  <a:pt x="8" y="53"/>
                  <a:pt x="8" y="53"/>
                </a:cubicBezTo>
                <a:cubicBezTo>
                  <a:pt x="26" y="37"/>
                  <a:pt x="63" y="2"/>
                  <a:pt x="63" y="1"/>
                </a:cubicBezTo>
                <a:cubicBezTo>
                  <a:pt x="63" y="0"/>
                  <a:pt x="104" y="36"/>
                  <a:pt x="123" y="53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92" y="53"/>
                  <a:pt x="192" y="53"/>
                  <a:pt x="192" y="53"/>
                </a:cubicBezTo>
                <a:cubicBezTo>
                  <a:pt x="192" y="65"/>
                  <a:pt x="192" y="65"/>
                  <a:pt x="192" y="65"/>
                </a:cubicBezTo>
                <a:lnTo>
                  <a:pt x="188" y="65"/>
                </a:ln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pic>
        <p:nvPicPr>
          <p:cNvPr id="2" name="图片 1" descr="顾客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8885" y="221615"/>
            <a:ext cx="3444240" cy="6576060"/>
          </a:xfrm>
          <a:prstGeom prst="rect">
            <a:avLst/>
          </a:prstGeom>
        </p:spPr>
      </p:pic>
      <p:pic>
        <p:nvPicPr>
          <p:cNvPr id="4" name="图片 3" descr="顾客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345" y="243840"/>
            <a:ext cx="3345180" cy="6614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/>
      <p:bldP spid="7" grpId="0" bldLvl="0" animBg="1"/>
      <p:bldP spid="9" grpId="0"/>
      <p:bldP spid="38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2689642" y="515424"/>
            <a:ext cx="928370" cy="54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顾客</a:t>
            </a:r>
            <a:endParaRPr lang="zh-CN" altLang="en-US" sz="2935" b="1" dirty="0">
              <a:solidFill>
                <a:srgbClr val="202A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6661" y="1654814"/>
            <a:ext cx="17278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原型设计</a:t>
            </a:r>
            <a:endParaRPr lang="zh-CN" altLang="en-US" sz="2000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87960" y="221615"/>
            <a:ext cx="1344930" cy="134493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4"/>
          <p:cNvSpPr txBox="1"/>
          <p:nvPr/>
        </p:nvSpPr>
        <p:spPr>
          <a:xfrm>
            <a:off x="240665" y="1045845"/>
            <a:ext cx="1305560" cy="260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 smtClean="0">
                <a:solidFill>
                  <a:srgbClr val="FCB0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</a:t>
            </a:r>
            <a:r>
              <a:rPr lang="zh-CN" altLang="en-US" sz="2400" b="1" dirty="0" smtClean="0">
                <a:solidFill>
                  <a:srgbClr val="FCB0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2400" b="1" dirty="0" smtClean="0">
              <a:solidFill>
                <a:srgbClr val="FCB0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Freeform 7"/>
          <p:cNvSpPr>
            <a:spLocks noEditPoints="1"/>
          </p:cNvSpPr>
          <p:nvPr/>
        </p:nvSpPr>
        <p:spPr bwMode="auto">
          <a:xfrm>
            <a:off x="591185" y="457835"/>
            <a:ext cx="539115" cy="454025"/>
          </a:xfrm>
          <a:custGeom>
            <a:avLst/>
            <a:gdLst>
              <a:gd name="T0" fmla="*/ 156 w 192"/>
              <a:gd name="T1" fmla="*/ 17 h 161"/>
              <a:gd name="T2" fmla="*/ 128 w 192"/>
              <a:gd name="T3" fmla="*/ 45 h 161"/>
              <a:gd name="T4" fmla="*/ 64 w 192"/>
              <a:gd name="T5" fmla="*/ 45 h 161"/>
              <a:gd name="T6" fmla="*/ 60 w 192"/>
              <a:gd name="T7" fmla="*/ 29 h 161"/>
              <a:gd name="T8" fmla="*/ 64 w 192"/>
              <a:gd name="T9" fmla="*/ 40 h 161"/>
              <a:gd name="T10" fmla="*/ 70 w 192"/>
              <a:gd name="T11" fmla="*/ 47 h 161"/>
              <a:gd name="T12" fmla="*/ 168 w 192"/>
              <a:gd name="T13" fmla="*/ 109 h 161"/>
              <a:gd name="T14" fmla="*/ 148 w 192"/>
              <a:gd name="T15" fmla="*/ 141 h 161"/>
              <a:gd name="T16" fmla="*/ 168 w 192"/>
              <a:gd name="T17" fmla="*/ 109 h 161"/>
              <a:gd name="T18" fmla="*/ 148 w 192"/>
              <a:gd name="T19" fmla="*/ 81 h 161"/>
              <a:gd name="T20" fmla="*/ 168 w 192"/>
              <a:gd name="T21" fmla="*/ 97 h 161"/>
              <a:gd name="T22" fmla="*/ 136 w 192"/>
              <a:gd name="T23" fmla="*/ 109 h 161"/>
              <a:gd name="T24" fmla="*/ 116 w 192"/>
              <a:gd name="T25" fmla="*/ 141 h 161"/>
              <a:gd name="T26" fmla="*/ 136 w 192"/>
              <a:gd name="T27" fmla="*/ 109 h 161"/>
              <a:gd name="T28" fmla="*/ 116 w 192"/>
              <a:gd name="T29" fmla="*/ 81 h 161"/>
              <a:gd name="T30" fmla="*/ 136 w 192"/>
              <a:gd name="T31" fmla="*/ 97 h 161"/>
              <a:gd name="T32" fmla="*/ 104 w 192"/>
              <a:gd name="T33" fmla="*/ 109 h 161"/>
              <a:gd name="T34" fmla="*/ 84 w 192"/>
              <a:gd name="T35" fmla="*/ 141 h 161"/>
              <a:gd name="T36" fmla="*/ 104 w 192"/>
              <a:gd name="T37" fmla="*/ 109 h 161"/>
              <a:gd name="T38" fmla="*/ 84 w 192"/>
              <a:gd name="T39" fmla="*/ 81 h 161"/>
              <a:gd name="T40" fmla="*/ 104 w 192"/>
              <a:gd name="T41" fmla="*/ 97 h 161"/>
              <a:gd name="T42" fmla="*/ 64 w 192"/>
              <a:gd name="T43" fmla="*/ 25 h 161"/>
              <a:gd name="T44" fmla="*/ 64 w 192"/>
              <a:gd name="T45" fmla="*/ 57 h 161"/>
              <a:gd name="T46" fmla="*/ 64 w 192"/>
              <a:gd name="T47" fmla="*/ 25 h 161"/>
              <a:gd name="T48" fmla="*/ 20 w 192"/>
              <a:gd name="T49" fmla="*/ 109 h 161"/>
              <a:gd name="T50" fmla="*/ 44 w 192"/>
              <a:gd name="T51" fmla="*/ 149 h 161"/>
              <a:gd name="T52" fmla="*/ 40 w 192"/>
              <a:gd name="T53" fmla="*/ 81 h 161"/>
              <a:gd name="T54" fmla="*/ 20 w 192"/>
              <a:gd name="T55" fmla="*/ 97 h 161"/>
              <a:gd name="T56" fmla="*/ 40 w 192"/>
              <a:gd name="T57" fmla="*/ 81 h 161"/>
              <a:gd name="T58" fmla="*/ 72 w 192"/>
              <a:gd name="T59" fmla="*/ 81 h 161"/>
              <a:gd name="T60" fmla="*/ 52 w 192"/>
              <a:gd name="T61" fmla="*/ 97 h 161"/>
              <a:gd name="T62" fmla="*/ 48 w 192"/>
              <a:gd name="T63" fmla="*/ 149 h 161"/>
              <a:gd name="T64" fmla="*/ 72 w 192"/>
              <a:gd name="T65" fmla="*/ 109 h 161"/>
              <a:gd name="T66" fmla="*/ 48 w 192"/>
              <a:gd name="T67" fmla="*/ 149 h 161"/>
              <a:gd name="T68" fmla="*/ 188 w 192"/>
              <a:gd name="T69" fmla="*/ 161 h 161"/>
              <a:gd name="T70" fmla="*/ 4 w 192"/>
              <a:gd name="T71" fmla="*/ 65 h 161"/>
              <a:gd name="T72" fmla="*/ 0 w 192"/>
              <a:gd name="T73" fmla="*/ 61 h 161"/>
              <a:gd name="T74" fmla="*/ 8 w 192"/>
              <a:gd name="T75" fmla="*/ 53 h 161"/>
              <a:gd name="T76" fmla="*/ 123 w 192"/>
              <a:gd name="T77" fmla="*/ 53 h 161"/>
              <a:gd name="T78" fmla="*/ 192 w 192"/>
              <a:gd name="T79" fmla="*/ 53 h 161"/>
              <a:gd name="T80" fmla="*/ 188 w 192"/>
              <a:gd name="T81" fmla="*/ 65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92" h="161">
                <a:moveTo>
                  <a:pt x="95" y="17"/>
                </a:moveTo>
                <a:cubicBezTo>
                  <a:pt x="156" y="17"/>
                  <a:pt x="156" y="17"/>
                  <a:pt x="156" y="17"/>
                </a:cubicBezTo>
                <a:cubicBezTo>
                  <a:pt x="192" y="45"/>
                  <a:pt x="192" y="45"/>
                  <a:pt x="192" y="45"/>
                </a:cubicBezTo>
                <a:cubicBezTo>
                  <a:pt x="128" y="45"/>
                  <a:pt x="128" y="45"/>
                  <a:pt x="128" y="45"/>
                </a:cubicBezTo>
                <a:lnTo>
                  <a:pt x="95" y="17"/>
                </a:lnTo>
                <a:close/>
                <a:moveTo>
                  <a:pt x="64" y="45"/>
                </a:moveTo>
                <a:cubicBezTo>
                  <a:pt x="60" y="45"/>
                  <a:pt x="60" y="45"/>
                  <a:pt x="60" y="45"/>
                </a:cubicBezTo>
                <a:cubicBezTo>
                  <a:pt x="60" y="29"/>
                  <a:pt x="60" y="29"/>
                  <a:pt x="60" y="29"/>
                </a:cubicBezTo>
                <a:cubicBezTo>
                  <a:pt x="64" y="29"/>
                  <a:pt x="64" y="29"/>
                  <a:pt x="64" y="29"/>
                </a:cubicBezTo>
                <a:cubicBezTo>
                  <a:pt x="64" y="40"/>
                  <a:pt x="64" y="40"/>
                  <a:pt x="64" y="40"/>
                </a:cubicBezTo>
                <a:cubicBezTo>
                  <a:pt x="72" y="44"/>
                  <a:pt x="72" y="44"/>
                  <a:pt x="72" y="44"/>
                </a:cubicBezTo>
                <a:cubicBezTo>
                  <a:pt x="70" y="47"/>
                  <a:pt x="70" y="47"/>
                  <a:pt x="70" y="47"/>
                </a:cubicBezTo>
                <a:lnTo>
                  <a:pt x="64" y="45"/>
                </a:lnTo>
                <a:close/>
                <a:moveTo>
                  <a:pt x="16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8" y="141"/>
                  <a:pt x="148" y="141"/>
                  <a:pt x="148" y="141"/>
                </a:cubicBezTo>
                <a:cubicBezTo>
                  <a:pt x="168" y="141"/>
                  <a:pt x="168" y="141"/>
                  <a:pt x="168" y="141"/>
                </a:cubicBezTo>
                <a:lnTo>
                  <a:pt x="168" y="109"/>
                </a:lnTo>
                <a:close/>
                <a:moveTo>
                  <a:pt x="168" y="81"/>
                </a:moveTo>
                <a:cubicBezTo>
                  <a:pt x="148" y="81"/>
                  <a:pt x="148" y="81"/>
                  <a:pt x="148" y="81"/>
                </a:cubicBezTo>
                <a:cubicBezTo>
                  <a:pt x="148" y="97"/>
                  <a:pt x="148" y="97"/>
                  <a:pt x="148" y="97"/>
                </a:cubicBezTo>
                <a:cubicBezTo>
                  <a:pt x="168" y="97"/>
                  <a:pt x="168" y="97"/>
                  <a:pt x="168" y="97"/>
                </a:cubicBezTo>
                <a:lnTo>
                  <a:pt x="168" y="81"/>
                </a:lnTo>
                <a:close/>
                <a:moveTo>
                  <a:pt x="136" y="109"/>
                </a:moveTo>
                <a:cubicBezTo>
                  <a:pt x="116" y="109"/>
                  <a:pt x="116" y="109"/>
                  <a:pt x="116" y="109"/>
                </a:cubicBezTo>
                <a:cubicBezTo>
                  <a:pt x="116" y="141"/>
                  <a:pt x="116" y="141"/>
                  <a:pt x="116" y="141"/>
                </a:cubicBezTo>
                <a:cubicBezTo>
                  <a:pt x="136" y="141"/>
                  <a:pt x="136" y="141"/>
                  <a:pt x="136" y="141"/>
                </a:cubicBezTo>
                <a:lnTo>
                  <a:pt x="136" y="109"/>
                </a:lnTo>
                <a:close/>
                <a:moveTo>
                  <a:pt x="136" y="81"/>
                </a:moveTo>
                <a:cubicBezTo>
                  <a:pt x="116" y="81"/>
                  <a:pt x="116" y="81"/>
                  <a:pt x="116" y="81"/>
                </a:cubicBezTo>
                <a:cubicBezTo>
                  <a:pt x="116" y="97"/>
                  <a:pt x="116" y="97"/>
                  <a:pt x="116" y="97"/>
                </a:cubicBezTo>
                <a:cubicBezTo>
                  <a:pt x="136" y="97"/>
                  <a:pt x="136" y="97"/>
                  <a:pt x="136" y="97"/>
                </a:cubicBezTo>
                <a:lnTo>
                  <a:pt x="136" y="81"/>
                </a:lnTo>
                <a:close/>
                <a:moveTo>
                  <a:pt x="104" y="109"/>
                </a:moveTo>
                <a:cubicBezTo>
                  <a:pt x="84" y="109"/>
                  <a:pt x="84" y="109"/>
                  <a:pt x="84" y="109"/>
                </a:cubicBezTo>
                <a:cubicBezTo>
                  <a:pt x="84" y="141"/>
                  <a:pt x="84" y="141"/>
                  <a:pt x="84" y="141"/>
                </a:cubicBezTo>
                <a:cubicBezTo>
                  <a:pt x="104" y="141"/>
                  <a:pt x="104" y="141"/>
                  <a:pt x="104" y="141"/>
                </a:cubicBezTo>
                <a:lnTo>
                  <a:pt x="104" y="109"/>
                </a:lnTo>
                <a:close/>
                <a:moveTo>
                  <a:pt x="104" y="81"/>
                </a:moveTo>
                <a:cubicBezTo>
                  <a:pt x="84" y="81"/>
                  <a:pt x="84" y="81"/>
                  <a:pt x="84" y="81"/>
                </a:cubicBezTo>
                <a:cubicBezTo>
                  <a:pt x="84" y="97"/>
                  <a:pt x="84" y="97"/>
                  <a:pt x="84" y="97"/>
                </a:cubicBezTo>
                <a:cubicBezTo>
                  <a:pt x="104" y="97"/>
                  <a:pt x="104" y="97"/>
                  <a:pt x="104" y="97"/>
                </a:cubicBezTo>
                <a:lnTo>
                  <a:pt x="104" y="81"/>
                </a:lnTo>
                <a:close/>
                <a:moveTo>
                  <a:pt x="64" y="25"/>
                </a:moveTo>
                <a:cubicBezTo>
                  <a:pt x="55" y="25"/>
                  <a:pt x="48" y="32"/>
                  <a:pt x="48" y="41"/>
                </a:cubicBezTo>
                <a:cubicBezTo>
                  <a:pt x="48" y="49"/>
                  <a:pt x="55" y="57"/>
                  <a:pt x="64" y="57"/>
                </a:cubicBezTo>
                <a:cubicBezTo>
                  <a:pt x="72" y="57"/>
                  <a:pt x="80" y="49"/>
                  <a:pt x="80" y="41"/>
                </a:cubicBezTo>
                <a:cubicBezTo>
                  <a:pt x="80" y="32"/>
                  <a:pt x="72" y="25"/>
                  <a:pt x="64" y="25"/>
                </a:cubicBezTo>
                <a:close/>
                <a:moveTo>
                  <a:pt x="44" y="109"/>
                </a:moveTo>
                <a:cubicBezTo>
                  <a:pt x="20" y="109"/>
                  <a:pt x="20" y="109"/>
                  <a:pt x="20" y="109"/>
                </a:cubicBezTo>
                <a:cubicBezTo>
                  <a:pt x="20" y="149"/>
                  <a:pt x="20" y="149"/>
                  <a:pt x="20" y="149"/>
                </a:cubicBezTo>
                <a:cubicBezTo>
                  <a:pt x="44" y="149"/>
                  <a:pt x="44" y="149"/>
                  <a:pt x="44" y="149"/>
                </a:cubicBezTo>
                <a:lnTo>
                  <a:pt x="44" y="109"/>
                </a:lnTo>
                <a:close/>
                <a:moveTo>
                  <a:pt x="40" y="81"/>
                </a:moveTo>
                <a:cubicBezTo>
                  <a:pt x="20" y="81"/>
                  <a:pt x="20" y="81"/>
                  <a:pt x="20" y="81"/>
                </a:cubicBezTo>
                <a:cubicBezTo>
                  <a:pt x="20" y="97"/>
                  <a:pt x="20" y="97"/>
                  <a:pt x="20" y="97"/>
                </a:cubicBezTo>
                <a:cubicBezTo>
                  <a:pt x="40" y="97"/>
                  <a:pt x="40" y="97"/>
                  <a:pt x="40" y="97"/>
                </a:cubicBezTo>
                <a:lnTo>
                  <a:pt x="40" y="81"/>
                </a:lnTo>
                <a:close/>
                <a:moveTo>
                  <a:pt x="72" y="97"/>
                </a:moveTo>
                <a:cubicBezTo>
                  <a:pt x="72" y="81"/>
                  <a:pt x="72" y="81"/>
                  <a:pt x="72" y="81"/>
                </a:cubicBezTo>
                <a:cubicBezTo>
                  <a:pt x="52" y="81"/>
                  <a:pt x="52" y="81"/>
                  <a:pt x="52" y="81"/>
                </a:cubicBezTo>
                <a:cubicBezTo>
                  <a:pt x="52" y="97"/>
                  <a:pt x="52" y="97"/>
                  <a:pt x="52" y="97"/>
                </a:cubicBezTo>
                <a:lnTo>
                  <a:pt x="72" y="97"/>
                </a:lnTo>
                <a:close/>
                <a:moveTo>
                  <a:pt x="48" y="149"/>
                </a:moveTo>
                <a:cubicBezTo>
                  <a:pt x="72" y="149"/>
                  <a:pt x="72" y="149"/>
                  <a:pt x="72" y="149"/>
                </a:cubicBezTo>
                <a:cubicBezTo>
                  <a:pt x="72" y="109"/>
                  <a:pt x="72" y="109"/>
                  <a:pt x="72" y="109"/>
                </a:cubicBezTo>
                <a:cubicBezTo>
                  <a:pt x="48" y="109"/>
                  <a:pt x="48" y="109"/>
                  <a:pt x="48" y="109"/>
                </a:cubicBezTo>
                <a:lnTo>
                  <a:pt x="48" y="149"/>
                </a:lnTo>
                <a:close/>
                <a:moveTo>
                  <a:pt x="188" y="65"/>
                </a:moveTo>
                <a:cubicBezTo>
                  <a:pt x="188" y="161"/>
                  <a:pt x="188" y="161"/>
                  <a:pt x="188" y="161"/>
                </a:cubicBezTo>
                <a:cubicBezTo>
                  <a:pt x="4" y="161"/>
                  <a:pt x="4" y="161"/>
                  <a:pt x="4" y="161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53"/>
                  <a:pt x="0" y="53"/>
                  <a:pt x="0" y="53"/>
                </a:cubicBezTo>
                <a:cubicBezTo>
                  <a:pt x="8" y="53"/>
                  <a:pt x="8" y="53"/>
                  <a:pt x="8" y="53"/>
                </a:cubicBezTo>
                <a:cubicBezTo>
                  <a:pt x="26" y="37"/>
                  <a:pt x="63" y="2"/>
                  <a:pt x="63" y="1"/>
                </a:cubicBezTo>
                <a:cubicBezTo>
                  <a:pt x="63" y="0"/>
                  <a:pt x="104" y="36"/>
                  <a:pt x="123" y="53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92" y="53"/>
                  <a:pt x="192" y="53"/>
                  <a:pt x="192" y="53"/>
                </a:cubicBezTo>
                <a:cubicBezTo>
                  <a:pt x="192" y="65"/>
                  <a:pt x="192" y="65"/>
                  <a:pt x="192" y="65"/>
                </a:cubicBezTo>
                <a:lnTo>
                  <a:pt x="188" y="65"/>
                </a:ln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pic>
        <p:nvPicPr>
          <p:cNvPr id="3" name="图片 2" descr="顾客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1580" y="221615"/>
            <a:ext cx="3337560" cy="6583680"/>
          </a:xfrm>
          <a:prstGeom prst="rect">
            <a:avLst/>
          </a:prstGeom>
        </p:spPr>
      </p:pic>
      <p:pic>
        <p:nvPicPr>
          <p:cNvPr id="6" name="图片 5" descr="顾客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535" y="289560"/>
            <a:ext cx="3261360" cy="6568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/>
      <p:bldP spid="7" grpId="0" bldLvl="0" animBg="1"/>
      <p:bldP spid="9" grpId="0"/>
      <p:bldP spid="38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2689642" y="515424"/>
            <a:ext cx="928370" cy="54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顾客</a:t>
            </a:r>
            <a:endParaRPr lang="zh-CN" altLang="en-US" sz="2935" b="1" dirty="0">
              <a:solidFill>
                <a:srgbClr val="202A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6661" y="1654814"/>
            <a:ext cx="17278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原型设计</a:t>
            </a:r>
            <a:endParaRPr lang="zh-CN" altLang="en-US" sz="2000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87960" y="221615"/>
            <a:ext cx="1344930" cy="134493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4"/>
          <p:cNvSpPr txBox="1"/>
          <p:nvPr/>
        </p:nvSpPr>
        <p:spPr>
          <a:xfrm>
            <a:off x="240665" y="1045845"/>
            <a:ext cx="1305560" cy="260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 smtClean="0">
                <a:solidFill>
                  <a:srgbClr val="FCB0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</a:t>
            </a:r>
            <a:r>
              <a:rPr lang="zh-CN" altLang="en-US" sz="2400" b="1" dirty="0" smtClean="0">
                <a:solidFill>
                  <a:srgbClr val="FCB0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2400" b="1" dirty="0" smtClean="0">
              <a:solidFill>
                <a:srgbClr val="FCB0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Freeform 7"/>
          <p:cNvSpPr>
            <a:spLocks noEditPoints="1"/>
          </p:cNvSpPr>
          <p:nvPr/>
        </p:nvSpPr>
        <p:spPr bwMode="auto">
          <a:xfrm>
            <a:off x="591185" y="457835"/>
            <a:ext cx="539115" cy="454025"/>
          </a:xfrm>
          <a:custGeom>
            <a:avLst/>
            <a:gdLst>
              <a:gd name="T0" fmla="*/ 156 w 192"/>
              <a:gd name="T1" fmla="*/ 17 h 161"/>
              <a:gd name="T2" fmla="*/ 128 w 192"/>
              <a:gd name="T3" fmla="*/ 45 h 161"/>
              <a:gd name="T4" fmla="*/ 64 w 192"/>
              <a:gd name="T5" fmla="*/ 45 h 161"/>
              <a:gd name="T6" fmla="*/ 60 w 192"/>
              <a:gd name="T7" fmla="*/ 29 h 161"/>
              <a:gd name="T8" fmla="*/ 64 w 192"/>
              <a:gd name="T9" fmla="*/ 40 h 161"/>
              <a:gd name="T10" fmla="*/ 70 w 192"/>
              <a:gd name="T11" fmla="*/ 47 h 161"/>
              <a:gd name="T12" fmla="*/ 168 w 192"/>
              <a:gd name="T13" fmla="*/ 109 h 161"/>
              <a:gd name="T14" fmla="*/ 148 w 192"/>
              <a:gd name="T15" fmla="*/ 141 h 161"/>
              <a:gd name="T16" fmla="*/ 168 w 192"/>
              <a:gd name="T17" fmla="*/ 109 h 161"/>
              <a:gd name="T18" fmla="*/ 148 w 192"/>
              <a:gd name="T19" fmla="*/ 81 h 161"/>
              <a:gd name="T20" fmla="*/ 168 w 192"/>
              <a:gd name="T21" fmla="*/ 97 h 161"/>
              <a:gd name="T22" fmla="*/ 136 w 192"/>
              <a:gd name="T23" fmla="*/ 109 h 161"/>
              <a:gd name="T24" fmla="*/ 116 w 192"/>
              <a:gd name="T25" fmla="*/ 141 h 161"/>
              <a:gd name="T26" fmla="*/ 136 w 192"/>
              <a:gd name="T27" fmla="*/ 109 h 161"/>
              <a:gd name="T28" fmla="*/ 116 w 192"/>
              <a:gd name="T29" fmla="*/ 81 h 161"/>
              <a:gd name="T30" fmla="*/ 136 w 192"/>
              <a:gd name="T31" fmla="*/ 97 h 161"/>
              <a:gd name="T32" fmla="*/ 104 w 192"/>
              <a:gd name="T33" fmla="*/ 109 h 161"/>
              <a:gd name="T34" fmla="*/ 84 w 192"/>
              <a:gd name="T35" fmla="*/ 141 h 161"/>
              <a:gd name="T36" fmla="*/ 104 w 192"/>
              <a:gd name="T37" fmla="*/ 109 h 161"/>
              <a:gd name="T38" fmla="*/ 84 w 192"/>
              <a:gd name="T39" fmla="*/ 81 h 161"/>
              <a:gd name="T40" fmla="*/ 104 w 192"/>
              <a:gd name="T41" fmla="*/ 97 h 161"/>
              <a:gd name="T42" fmla="*/ 64 w 192"/>
              <a:gd name="T43" fmla="*/ 25 h 161"/>
              <a:gd name="T44" fmla="*/ 64 w 192"/>
              <a:gd name="T45" fmla="*/ 57 h 161"/>
              <a:gd name="T46" fmla="*/ 64 w 192"/>
              <a:gd name="T47" fmla="*/ 25 h 161"/>
              <a:gd name="T48" fmla="*/ 20 w 192"/>
              <a:gd name="T49" fmla="*/ 109 h 161"/>
              <a:gd name="T50" fmla="*/ 44 w 192"/>
              <a:gd name="T51" fmla="*/ 149 h 161"/>
              <a:gd name="T52" fmla="*/ 40 w 192"/>
              <a:gd name="T53" fmla="*/ 81 h 161"/>
              <a:gd name="T54" fmla="*/ 20 w 192"/>
              <a:gd name="T55" fmla="*/ 97 h 161"/>
              <a:gd name="T56" fmla="*/ 40 w 192"/>
              <a:gd name="T57" fmla="*/ 81 h 161"/>
              <a:gd name="T58" fmla="*/ 72 w 192"/>
              <a:gd name="T59" fmla="*/ 81 h 161"/>
              <a:gd name="T60" fmla="*/ 52 w 192"/>
              <a:gd name="T61" fmla="*/ 97 h 161"/>
              <a:gd name="T62" fmla="*/ 48 w 192"/>
              <a:gd name="T63" fmla="*/ 149 h 161"/>
              <a:gd name="T64" fmla="*/ 72 w 192"/>
              <a:gd name="T65" fmla="*/ 109 h 161"/>
              <a:gd name="T66" fmla="*/ 48 w 192"/>
              <a:gd name="T67" fmla="*/ 149 h 161"/>
              <a:gd name="T68" fmla="*/ 188 w 192"/>
              <a:gd name="T69" fmla="*/ 161 h 161"/>
              <a:gd name="T70" fmla="*/ 4 w 192"/>
              <a:gd name="T71" fmla="*/ 65 h 161"/>
              <a:gd name="T72" fmla="*/ 0 w 192"/>
              <a:gd name="T73" fmla="*/ 61 h 161"/>
              <a:gd name="T74" fmla="*/ 8 w 192"/>
              <a:gd name="T75" fmla="*/ 53 h 161"/>
              <a:gd name="T76" fmla="*/ 123 w 192"/>
              <a:gd name="T77" fmla="*/ 53 h 161"/>
              <a:gd name="T78" fmla="*/ 192 w 192"/>
              <a:gd name="T79" fmla="*/ 53 h 161"/>
              <a:gd name="T80" fmla="*/ 188 w 192"/>
              <a:gd name="T81" fmla="*/ 65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92" h="161">
                <a:moveTo>
                  <a:pt x="95" y="17"/>
                </a:moveTo>
                <a:cubicBezTo>
                  <a:pt x="156" y="17"/>
                  <a:pt x="156" y="17"/>
                  <a:pt x="156" y="17"/>
                </a:cubicBezTo>
                <a:cubicBezTo>
                  <a:pt x="192" y="45"/>
                  <a:pt x="192" y="45"/>
                  <a:pt x="192" y="45"/>
                </a:cubicBezTo>
                <a:cubicBezTo>
                  <a:pt x="128" y="45"/>
                  <a:pt x="128" y="45"/>
                  <a:pt x="128" y="45"/>
                </a:cubicBezTo>
                <a:lnTo>
                  <a:pt x="95" y="17"/>
                </a:lnTo>
                <a:close/>
                <a:moveTo>
                  <a:pt x="64" y="45"/>
                </a:moveTo>
                <a:cubicBezTo>
                  <a:pt x="60" y="45"/>
                  <a:pt x="60" y="45"/>
                  <a:pt x="60" y="45"/>
                </a:cubicBezTo>
                <a:cubicBezTo>
                  <a:pt x="60" y="29"/>
                  <a:pt x="60" y="29"/>
                  <a:pt x="60" y="29"/>
                </a:cubicBezTo>
                <a:cubicBezTo>
                  <a:pt x="64" y="29"/>
                  <a:pt x="64" y="29"/>
                  <a:pt x="64" y="29"/>
                </a:cubicBezTo>
                <a:cubicBezTo>
                  <a:pt x="64" y="40"/>
                  <a:pt x="64" y="40"/>
                  <a:pt x="64" y="40"/>
                </a:cubicBezTo>
                <a:cubicBezTo>
                  <a:pt x="72" y="44"/>
                  <a:pt x="72" y="44"/>
                  <a:pt x="72" y="44"/>
                </a:cubicBezTo>
                <a:cubicBezTo>
                  <a:pt x="70" y="47"/>
                  <a:pt x="70" y="47"/>
                  <a:pt x="70" y="47"/>
                </a:cubicBezTo>
                <a:lnTo>
                  <a:pt x="64" y="45"/>
                </a:lnTo>
                <a:close/>
                <a:moveTo>
                  <a:pt x="16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8" y="141"/>
                  <a:pt x="148" y="141"/>
                  <a:pt x="148" y="141"/>
                </a:cubicBezTo>
                <a:cubicBezTo>
                  <a:pt x="168" y="141"/>
                  <a:pt x="168" y="141"/>
                  <a:pt x="168" y="141"/>
                </a:cubicBezTo>
                <a:lnTo>
                  <a:pt x="168" y="109"/>
                </a:lnTo>
                <a:close/>
                <a:moveTo>
                  <a:pt x="168" y="81"/>
                </a:moveTo>
                <a:cubicBezTo>
                  <a:pt x="148" y="81"/>
                  <a:pt x="148" y="81"/>
                  <a:pt x="148" y="81"/>
                </a:cubicBezTo>
                <a:cubicBezTo>
                  <a:pt x="148" y="97"/>
                  <a:pt x="148" y="97"/>
                  <a:pt x="148" y="97"/>
                </a:cubicBezTo>
                <a:cubicBezTo>
                  <a:pt x="168" y="97"/>
                  <a:pt x="168" y="97"/>
                  <a:pt x="168" y="97"/>
                </a:cubicBezTo>
                <a:lnTo>
                  <a:pt x="168" y="81"/>
                </a:lnTo>
                <a:close/>
                <a:moveTo>
                  <a:pt x="136" y="109"/>
                </a:moveTo>
                <a:cubicBezTo>
                  <a:pt x="116" y="109"/>
                  <a:pt x="116" y="109"/>
                  <a:pt x="116" y="109"/>
                </a:cubicBezTo>
                <a:cubicBezTo>
                  <a:pt x="116" y="141"/>
                  <a:pt x="116" y="141"/>
                  <a:pt x="116" y="141"/>
                </a:cubicBezTo>
                <a:cubicBezTo>
                  <a:pt x="136" y="141"/>
                  <a:pt x="136" y="141"/>
                  <a:pt x="136" y="141"/>
                </a:cubicBezTo>
                <a:lnTo>
                  <a:pt x="136" y="109"/>
                </a:lnTo>
                <a:close/>
                <a:moveTo>
                  <a:pt x="136" y="81"/>
                </a:moveTo>
                <a:cubicBezTo>
                  <a:pt x="116" y="81"/>
                  <a:pt x="116" y="81"/>
                  <a:pt x="116" y="81"/>
                </a:cubicBezTo>
                <a:cubicBezTo>
                  <a:pt x="116" y="97"/>
                  <a:pt x="116" y="97"/>
                  <a:pt x="116" y="97"/>
                </a:cubicBezTo>
                <a:cubicBezTo>
                  <a:pt x="136" y="97"/>
                  <a:pt x="136" y="97"/>
                  <a:pt x="136" y="97"/>
                </a:cubicBezTo>
                <a:lnTo>
                  <a:pt x="136" y="81"/>
                </a:lnTo>
                <a:close/>
                <a:moveTo>
                  <a:pt x="104" y="109"/>
                </a:moveTo>
                <a:cubicBezTo>
                  <a:pt x="84" y="109"/>
                  <a:pt x="84" y="109"/>
                  <a:pt x="84" y="109"/>
                </a:cubicBezTo>
                <a:cubicBezTo>
                  <a:pt x="84" y="141"/>
                  <a:pt x="84" y="141"/>
                  <a:pt x="84" y="141"/>
                </a:cubicBezTo>
                <a:cubicBezTo>
                  <a:pt x="104" y="141"/>
                  <a:pt x="104" y="141"/>
                  <a:pt x="104" y="141"/>
                </a:cubicBezTo>
                <a:lnTo>
                  <a:pt x="104" y="109"/>
                </a:lnTo>
                <a:close/>
                <a:moveTo>
                  <a:pt x="104" y="81"/>
                </a:moveTo>
                <a:cubicBezTo>
                  <a:pt x="84" y="81"/>
                  <a:pt x="84" y="81"/>
                  <a:pt x="84" y="81"/>
                </a:cubicBezTo>
                <a:cubicBezTo>
                  <a:pt x="84" y="97"/>
                  <a:pt x="84" y="97"/>
                  <a:pt x="84" y="97"/>
                </a:cubicBezTo>
                <a:cubicBezTo>
                  <a:pt x="104" y="97"/>
                  <a:pt x="104" y="97"/>
                  <a:pt x="104" y="97"/>
                </a:cubicBezTo>
                <a:lnTo>
                  <a:pt x="104" y="81"/>
                </a:lnTo>
                <a:close/>
                <a:moveTo>
                  <a:pt x="64" y="25"/>
                </a:moveTo>
                <a:cubicBezTo>
                  <a:pt x="55" y="25"/>
                  <a:pt x="48" y="32"/>
                  <a:pt x="48" y="41"/>
                </a:cubicBezTo>
                <a:cubicBezTo>
                  <a:pt x="48" y="49"/>
                  <a:pt x="55" y="57"/>
                  <a:pt x="64" y="57"/>
                </a:cubicBezTo>
                <a:cubicBezTo>
                  <a:pt x="72" y="57"/>
                  <a:pt x="80" y="49"/>
                  <a:pt x="80" y="41"/>
                </a:cubicBezTo>
                <a:cubicBezTo>
                  <a:pt x="80" y="32"/>
                  <a:pt x="72" y="25"/>
                  <a:pt x="64" y="25"/>
                </a:cubicBezTo>
                <a:close/>
                <a:moveTo>
                  <a:pt x="44" y="109"/>
                </a:moveTo>
                <a:cubicBezTo>
                  <a:pt x="20" y="109"/>
                  <a:pt x="20" y="109"/>
                  <a:pt x="20" y="109"/>
                </a:cubicBezTo>
                <a:cubicBezTo>
                  <a:pt x="20" y="149"/>
                  <a:pt x="20" y="149"/>
                  <a:pt x="20" y="149"/>
                </a:cubicBezTo>
                <a:cubicBezTo>
                  <a:pt x="44" y="149"/>
                  <a:pt x="44" y="149"/>
                  <a:pt x="44" y="149"/>
                </a:cubicBezTo>
                <a:lnTo>
                  <a:pt x="44" y="109"/>
                </a:lnTo>
                <a:close/>
                <a:moveTo>
                  <a:pt x="40" y="81"/>
                </a:moveTo>
                <a:cubicBezTo>
                  <a:pt x="20" y="81"/>
                  <a:pt x="20" y="81"/>
                  <a:pt x="20" y="81"/>
                </a:cubicBezTo>
                <a:cubicBezTo>
                  <a:pt x="20" y="97"/>
                  <a:pt x="20" y="97"/>
                  <a:pt x="20" y="97"/>
                </a:cubicBezTo>
                <a:cubicBezTo>
                  <a:pt x="40" y="97"/>
                  <a:pt x="40" y="97"/>
                  <a:pt x="40" y="97"/>
                </a:cubicBezTo>
                <a:lnTo>
                  <a:pt x="40" y="81"/>
                </a:lnTo>
                <a:close/>
                <a:moveTo>
                  <a:pt x="72" y="97"/>
                </a:moveTo>
                <a:cubicBezTo>
                  <a:pt x="72" y="81"/>
                  <a:pt x="72" y="81"/>
                  <a:pt x="72" y="81"/>
                </a:cubicBezTo>
                <a:cubicBezTo>
                  <a:pt x="52" y="81"/>
                  <a:pt x="52" y="81"/>
                  <a:pt x="52" y="81"/>
                </a:cubicBezTo>
                <a:cubicBezTo>
                  <a:pt x="52" y="97"/>
                  <a:pt x="52" y="97"/>
                  <a:pt x="52" y="97"/>
                </a:cubicBezTo>
                <a:lnTo>
                  <a:pt x="72" y="97"/>
                </a:lnTo>
                <a:close/>
                <a:moveTo>
                  <a:pt x="48" y="149"/>
                </a:moveTo>
                <a:cubicBezTo>
                  <a:pt x="72" y="149"/>
                  <a:pt x="72" y="149"/>
                  <a:pt x="72" y="149"/>
                </a:cubicBezTo>
                <a:cubicBezTo>
                  <a:pt x="72" y="109"/>
                  <a:pt x="72" y="109"/>
                  <a:pt x="72" y="109"/>
                </a:cubicBezTo>
                <a:cubicBezTo>
                  <a:pt x="48" y="109"/>
                  <a:pt x="48" y="109"/>
                  <a:pt x="48" y="109"/>
                </a:cubicBezTo>
                <a:lnTo>
                  <a:pt x="48" y="149"/>
                </a:lnTo>
                <a:close/>
                <a:moveTo>
                  <a:pt x="188" y="65"/>
                </a:moveTo>
                <a:cubicBezTo>
                  <a:pt x="188" y="161"/>
                  <a:pt x="188" y="161"/>
                  <a:pt x="188" y="161"/>
                </a:cubicBezTo>
                <a:cubicBezTo>
                  <a:pt x="4" y="161"/>
                  <a:pt x="4" y="161"/>
                  <a:pt x="4" y="161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53"/>
                  <a:pt x="0" y="53"/>
                  <a:pt x="0" y="53"/>
                </a:cubicBezTo>
                <a:cubicBezTo>
                  <a:pt x="8" y="53"/>
                  <a:pt x="8" y="53"/>
                  <a:pt x="8" y="53"/>
                </a:cubicBezTo>
                <a:cubicBezTo>
                  <a:pt x="26" y="37"/>
                  <a:pt x="63" y="2"/>
                  <a:pt x="63" y="1"/>
                </a:cubicBezTo>
                <a:cubicBezTo>
                  <a:pt x="63" y="0"/>
                  <a:pt x="104" y="36"/>
                  <a:pt x="123" y="53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92" y="53"/>
                  <a:pt x="192" y="53"/>
                  <a:pt x="192" y="53"/>
                </a:cubicBezTo>
                <a:cubicBezTo>
                  <a:pt x="192" y="65"/>
                  <a:pt x="192" y="65"/>
                  <a:pt x="192" y="65"/>
                </a:cubicBezTo>
                <a:lnTo>
                  <a:pt x="188" y="65"/>
                </a:ln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pic>
        <p:nvPicPr>
          <p:cNvPr id="3" name="图片 2" descr="顾客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82085" y="153670"/>
            <a:ext cx="3368040" cy="6652260"/>
          </a:xfrm>
          <a:prstGeom prst="rect">
            <a:avLst/>
          </a:prstGeom>
        </p:spPr>
      </p:pic>
      <p:pic>
        <p:nvPicPr>
          <p:cNvPr id="6" name="图片 5" descr="顾客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3660" y="213360"/>
            <a:ext cx="3383280" cy="6644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/>
      <p:bldP spid="7" grpId="0" bldLvl="0" animBg="1"/>
      <p:bldP spid="9" grpId="0"/>
      <p:bldP spid="38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2689642" y="515424"/>
            <a:ext cx="928370" cy="54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顾客</a:t>
            </a:r>
            <a:endParaRPr lang="zh-CN" altLang="en-US" sz="2935" b="1" dirty="0">
              <a:solidFill>
                <a:srgbClr val="202A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6661" y="1654814"/>
            <a:ext cx="17278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原型设计</a:t>
            </a:r>
            <a:endParaRPr lang="zh-CN" altLang="en-US" sz="2000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87960" y="221615"/>
            <a:ext cx="1344930" cy="134493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4"/>
          <p:cNvSpPr txBox="1"/>
          <p:nvPr/>
        </p:nvSpPr>
        <p:spPr>
          <a:xfrm>
            <a:off x="240665" y="1045845"/>
            <a:ext cx="1305560" cy="260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 smtClean="0">
                <a:solidFill>
                  <a:srgbClr val="FCB0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</a:t>
            </a:r>
            <a:r>
              <a:rPr lang="zh-CN" altLang="en-US" sz="2400" b="1" dirty="0" smtClean="0">
                <a:solidFill>
                  <a:srgbClr val="FCB0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2400" b="1" dirty="0" smtClean="0">
              <a:solidFill>
                <a:srgbClr val="FCB0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Freeform 7"/>
          <p:cNvSpPr>
            <a:spLocks noEditPoints="1"/>
          </p:cNvSpPr>
          <p:nvPr/>
        </p:nvSpPr>
        <p:spPr bwMode="auto">
          <a:xfrm>
            <a:off x="591185" y="457835"/>
            <a:ext cx="539115" cy="454025"/>
          </a:xfrm>
          <a:custGeom>
            <a:avLst/>
            <a:gdLst>
              <a:gd name="T0" fmla="*/ 156 w 192"/>
              <a:gd name="T1" fmla="*/ 17 h 161"/>
              <a:gd name="T2" fmla="*/ 128 w 192"/>
              <a:gd name="T3" fmla="*/ 45 h 161"/>
              <a:gd name="T4" fmla="*/ 64 w 192"/>
              <a:gd name="T5" fmla="*/ 45 h 161"/>
              <a:gd name="T6" fmla="*/ 60 w 192"/>
              <a:gd name="T7" fmla="*/ 29 h 161"/>
              <a:gd name="T8" fmla="*/ 64 w 192"/>
              <a:gd name="T9" fmla="*/ 40 h 161"/>
              <a:gd name="T10" fmla="*/ 70 w 192"/>
              <a:gd name="T11" fmla="*/ 47 h 161"/>
              <a:gd name="T12" fmla="*/ 168 w 192"/>
              <a:gd name="T13" fmla="*/ 109 h 161"/>
              <a:gd name="T14" fmla="*/ 148 w 192"/>
              <a:gd name="T15" fmla="*/ 141 h 161"/>
              <a:gd name="T16" fmla="*/ 168 w 192"/>
              <a:gd name="T17" fmla="*/ 109 h 161"/>
              <a:gd name="T18" fmla="*/ 148 w 192"/>
              <a:gd name="T19" fmla="*/ 81 h 161"/>
              <a:gd name="T20" fmla="*/ 168 w 192"/>
              <a:gd name="T21" fmla="*/ 97 h 161"/>
              <a:gd name="T22" fmla="*/ 136 w 192"/>
              <a:gd name="T23" fmla="*/ 109 h 161"/>
              <a:gd name="T24" fmla="*/ 116 w 192"/>
              <a:gd name="T25" fmla="*/ 141 h 161"/>
              <a:gd name="T26" fmla="*/ 136 w 192"/>
              <a:gd name="T27" fmla="*/ 109 h 161"/>
              <a:gd name="T28" fmla="*/ 116 w 192"/>
              <a:gd name="T29" fmla="*/ 81 h 161"/>
              <a:gd name="T30" fmla="*/ 136 w 192"/>
              <a:gd name="T31" fmla="*/ 97 h 161"/>
              <a:gd name="T32" fmla="*/ 104 w 192"/>
              <a:gd name="T33" fmla="*/ 109 h 161"/>
              <a:gd name="T34" fmla="*/ 84 w 192"/>
              <a:gd name="T35" fmla="*/ 141 h 161"/>
              <a:gd name="T36" fmla="*/ 104 w 192"/>
              <a:gd name="T37" fmla="*/ 109 h 161"/>
              <a:gd name="T38" fmla="*/ 84 w 192"/>
              <a:gd name="T39" fmla="*/ 81 h 161"/>
              <a:gd name="T40" fmla="*/ 104 w 192"/>
              <a:gd name="T41" fmla="*/ 97 h 161"/>
              <a:gd name="T42" fmla="*/ 64 w 192"/>
              <a:gd name="T43" fmla="*/ 25 h 161"/>
              <a:gd name="T44" fmla="*/ 64 w 192"/>
              <a:gd name="T45" fmla="*/ 57 h 161"/>
              <a:gd name="T46" fmla="*/ 64 w 192"/>
              <a:gd name="T47" fmla="*/ 25 h 161"/>
              <a:gd name="T48" fmla="*/ 20 w 192"/>
              <a:gd name="T49" fmla="*/ 109 h 161"/>
              <a:gd name="T50" fmla="*/ 44 w 192"/>
              <a:gd name="T51" fmla="*/ 149 h 161"/>
              <a:gd name="T52" fmla="*/ 40 w 192"/>
              <a:gd name="T53" fmla="*/ 81 h 161"/>
              <a:gd name="T54" fmla="*/ 20 w 192"/>
              <a:gd name="T55" fmla="*/ 97 h 161"/>
              <a:gd name="T56" fmla="*/ 40 w 192"/>
              <a:gd name="T57" fmla="*/ 81 h 161"/>
              <a:gd name="T58" fmla="*/ 72 w 192"/>
              <a:gd name="T59" fmla="*/ 81 h 161"/>
              <a:gd name="T60" fmla="*/ 52 w 192"/>
              <a:gd name="T61" fmla="*/ 97 h 161"/>
              <a:gd name="T62" fmla="*/ 48 w 192"/>
              <a:gd name="T63" fmla="*/ 149 h 161"/>
              <a:gd name="T64" fmla="*/ 72 w 192"/>
              <a:gd name="T65" fmla="*/ 109 h 161"/>
              <a:gd name="T66" fmla="*/ 48 w 192"/>
              <a:gd name="T67" fmla="*/ 149 h 161"/>
              <a:gd name="T68" fmla="*/ 188 w 192"/>
              <a:gd name="T69" fmla="*/ 161 h 161"/>
              <a:gd name="T70" fmla="*/ 4 w 192"/>
              <a:gd name="T71" fmla="*/ 65 h 161"/>
              <a:gd name="T72" fmla="*/ 0 w 192"/>
              <a:gd name="T73" fmla="*/ 61 h 161"/>
              <a:gd name="T74" fmla="*/ 8 w 192"/>
              <a:gd name="T75" fmla="*/ 53 h 161"/>
              <a:gd name="T76" fmla="*/ 123 w 192"/>
              <a:gd name="T77" fmla="*/ 53 h 161"/>
              <a:gd name="T78" fmla="*/ 192 w 192"/>
              <a:gd name="T79" fmla="*/ 53 h 161"/>
              <a:gd name="T80" fmla="*/ 188 w 192"/>
              <a:gd name="T81" fmla="*/ 65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92" h="161">
                <a:moveTo>
                  <a:pt x="95" y="17"/>
                </a:moveTo>
                <a:cubicBezTo>
                  <a:pt x="156" y="17"/>
                  <a:pt x="156" y="17"/>
                  <a:pt x="156" y="17"/>
                </a:cubicBezTo>
                <a:cubicBezTo>
                  <a:pt x="192" y="45"/>
                  <a:pt x="192" y="45"/>
                  <a:pt x="192" y="45"/>
                </a:cubicBezTo>
                <a:cubicBezTo>
                  <a:pt x="128" y="45"/>
                  <a:pt x="128" y="45"/>
                  <a:pt x="128" y="45"/>
                </a:cubicBezTo>
                <a:lnTo>
                  <a:pt x="95" y="17"/>
                </a:lnTo>
                <a:close/>
                <a:moveTo>
                  <a:pt x="64" y="45"/>
                </a:moveTo>
                <a:cubicBezTo>
                  <a:pt x="60" y="45"/>
                  <a:pt x="60" y="45"/>
                  <a:pt x="60" y="45"/>
                </a:cubicBezTo>
                <a:cubicBezTo>
                  <a:pt x="60" y="29"/>
                  <a:pt x="60" y="29"/>
                  <a:pt x="60" y="29"/>
                </a:cubicBezTo>
                <a:cubicBezTo>
                  <a:pt x="64" y="29"/>
                  <a:pt x="64" y="29"/>
                  <a:pt x="64" y="29"/>
                </a:cubicBezTo>
                <a:cubicBezTo>
                  <a:pt x="64" y="40"/>
                  <a:pt x="64" y="40"/>
                  <a:pt x="64" y="40"/>
                </a:cubicBezTo>
                <a:cubicBezTo>
                  <a:pt x="72" y="44"/>
                  <a:pt x="72" y="44"/>
                  <a:pt x="72" y="44"/>
                </a:cubicBezTo>
                <a:cubicBezTo>
                  <a:pt x="70" y="47"/>
                  <a:pt x="70" y="47"/>
                  <a:pt x="70" y="47"/>
                </a:cubicBezTo>
                <a:lnTo>
                  <a:pt x="64" y="45"/>
                </a:lnTo>
                <a:close/>
                <a:moveTo>
                  <a:pt x="16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8" y="141"/>
                  <a:pt x="148" y="141"/>
                  <a:pt x="148" y="141"/>
                </a:cubicBezTo>
                <a:cubicBezTo>
                  <a:pt x="168" y="141"/>
                  <a:pt x="168" y="141"/>
                  <a:pt x="168" y="141"/>
                </a:cubicBezTo>
                <a:lnTo>
                  <a:pt x="168" y="109"/>
                </a:lnTo>
                <a:close/>
                <a:moveTo>
                  <a:pt x="168" y="81"/>
                </a:moveTo>
                <a:cubicBezTo>
                  <a:pt x="148" y="81"/>
                  <a:pt x="148" y="81"/>
                  <a:pt x="148" y="81"/>
                </a:cubicBezTo>
                <a:cubicBezTo>
                  <a:pt x="148" y="97"/>
                  <a:pt x="148" y="97"/>
                  <a:pt x="148" y="97"/>
                </a:cubicBezTo>
                <a:cubicBezTo>
                  <a:pt x="168" y="97"/>
                  <a:pt x="168" y="97"/>
                  <a:pt x="168" y="97"/>
                </a:cubicBezTo>
                <a:lnTo>
                  <a:pt x="168" y="81"/>
                </a:lnTo>
                <a:close/>
                <a:moveTo>
                  <a:pt x="136" y="109"/>
                </a:moveTo>
                <a:cubicBezTo>
                  <a:pt x="116" y="109"/>
                  <a:pt x="116" y="109"/>
                  <a:pt x="116" y="109"/>
                </a:cubicBezTo>
                <a:cubicBezTo>
                  <a:pt x="116" y="141"/>
                  <a:pt x="116" y="141"/>
                  <a:pt x="116" y="141"/>
                </a:cubicBezTo>
                <a:cubicBezTo>
                  <a:pt x="136" y="141"/>
                  <a:pt x="136" y="141"/>
                  <a:pt x="136" y="141"/>
                </a:cubicBezTo>
                <a:lnTo>
                  <a:pt x="136" y="109"/>
                </a:lnTo>
                <a:close/>
                <a:moveTo>
                  <a:pt x="136" y="81"/>
                </a:moveTo>
                <a:cubicBezTo>
                  <a:pt x="116" y="81"/>
                  <a:pt x="116" y="81"/>
                  <a:pt x="116" y="81"/>
                </a:cubicBezTo>
                <a:cubicBezTo>
                  <a:pt x="116" y="97"/>
                  <a:pt x="116" y="97"/>
                  <a:pt x="116" y="97"/>
                </a:cubicBezTo>
                <a:cubicBezTo>
                  <a:pt x="136" y="97"/>
                  <a:pt x="136" y="97"/>
                  <a:pt x="136" y="97"/>
                </a:cubicBezTo>
                <a:lnTo>
                  <a:pt x="136" y="81"/>
                </a:lnTo>
                <a:close/>
                <a:moveTo>
                  <a:pt x="104" y="109"/>
                </a:moveTo>
                <a:cubicBezTo>
                  <a:pt x="84" y="109"/>
                  <a:pt x="84" y="109"/>
                  <a:pt x="84" y="109"/>
                </a:cubicBezTo>
                <a:cubicBezTo>
                  <a:pt x="84" y="141"/>
                  <a:pt x="84" y="141"/>
                  <a:pt x="84" y="141"/>
                </a:cubicBezTo>
                <a:cubicBezTo>
                  <a:pt x="104" y="141"/>
                  <a:pt x="104" y="141"/>
                  <a:pt x="104" y="141"/>
                </a:cubicBezTo>
                <a:lnTo>
                  <a:pt x="104" y="109"/>
                </a:lnTo>
                <a:close/>
                <a:moveTo>
                  <a:pt x="104" y="81"/>
                </a:moveTo>
                <a:cubicBezTo>
                  <a:pt x="84" y="81"/>
                  <a:pt x="84" y="81"/>
                  <a:pt x="84" y="81"/>
                </a:cubicBezTo>
                <a:cubicBezTo>
                  <a:pt x="84" y="97"/>
                  <a:pt x="84" y="97"/>
                  <a:pt x="84" y="97"/>
                </a:cubicBezTo>
                <a:cubicBezTo>
                  <a:pt x="104" y="97"/>
                  <a:pt x="104" y="97"/>
                  <a:pt x="104" y="97"/>
                </a:cubicBezTo>
                <a:lnTo>
                  <a:pt x="104" y="81"/>
                </a:lnTo>
                <a:close/>
                <a:moveTo>
                  <a:pt x="64" y="25"/>
                </a:moveTo>
                <a:cubicBezTo>
                  <a:pt x="55" y="25"/>
                  <a:pt x="48" y="32"/>
                  <a:pt x="48" y="41"/>
                </a:cubicBezTo>
                <a:cubicBezTo>
                  <a:pt x="48" y="49"/>
                  <a:pt x="55" y="57"/>
                  <a:pt x="64" y="57"/>
                </a:cubicBezTo>
                <a:cubicBezTo>
                  <a:pt x="72" y="57"/>
                  <a:pt x="80" y="49"/>
                  <a:pt x="80" y="41"/>
                </a:cubicBezTo>
                <a:cubicBezTo>
                  <a:pt x="80" y="32"/>
                  <a:pt x="72" y="25"/>
                  <a:pt x="64" y="25"/>
                </a:cubicBezTo>
                <a:close/>
                <a:moveTo>
                  <a:pt x="44" y="109"/>
                </a:moveTo>
                <a:cubicBezTo>
                  <a:pt x="20" y="109"/>
                  <a:pt x="20" y="109"/>
                  <a:pt x="20" y="109"/>
                </a:cubicBezTo>
                <a:cubicBezTo>
                  <a:pt x="20" y="149"/>
                  <a:pt x="20" y="149"/>
                  <a:pt x="20" y="149"/>
                </a:cubicBezTo>
                <a:cubicBezTo>
                  <a:pt x="44" y="149"/>
                  <a:pt x="44" y="149"/>
                  <a:pt x="44" y="149"/>
                </a:cubicBezTo>
                <a:lnTo>
                  <a:pt x="44" y="109"/>
                </a:lnTo>
                <a:close/>
                <a:moveTo>
                  <a:pt x="40" y="81"/>
                </a:moveTo>
                <a:cubicBezTo>
                  <a:pt x="20" y="81"/>
                  <a:pt x="20" y="81"/>
                  <a:pt x="20" y="81"/>
                </a:cubicBezTo>
                <a:cubicBezTo>
                  <a:pt x="20" y="97"/>
                  <a:pt x="20" y="97"/>
                  <a:pt x="20" y="97"/>
                </a:cubicBezTo>
                <a:cubicBezTo>
                  <a:pt x="40" y="97"/>
                  <a:pt x="40" y="97"/>
                  <a:pt x="40" y="97"/>
                </a:cubicBezTo>
                <a:lnTo>
                  <a:pt x="40" y="81"/>
                </a:lnTo>
                <a:close/>
                <a:moveTo>
                  <a:pt x="72" y="97"/>
                </a:moveTo>
                <a:cubicBezTo>
                  <a:pt x="72" y="81"/>
                  <a:pt x="72" y="81"/>
                  <a:pt x="72" y="81"/>
                </a:cubicBezTo>
                <a:cubicBezTo>
                  <a:pt x="52" y="81"/>
                  <a:pt x="52" y="81"/>
                  <a:pt x="52" y="81"/>
                </a:cubicBezTo>
                <a:cubicBezTo>
                  <a:pt x="52" y="97"/>
                  <a:pt x="52" y="97"/>
                  <a:pt x="52" y="97"/>
                </a:cubicBezTo>
                <a:lnTo>
                  <a:pt x="72" y="97"/>
                </a:lnTo>
                <a:close/>
                <a:moveTo>
                  <a:pt x="48" y="149"/>
                </a:moveTo>
                <a:cubicBezTo>
                  <a:pt x="72" y="149"/>
                  <a:pt x="72" y="149"/>
                  <a:pt x="72" y="149"/>
                </a:cubicBezTo>
                <a:cubicBezTo>
                  <a:pt x="72" y="109"/>
                  <a:pt x="72" y="109"/>
                  <a:pt x="72" y="109"/>
                </a:cubicBezTo>
                <a:cubicBezTo>
                  <a:pt x="48" y="109"/>
                  <a:pt x="48" y="109"/>
                  <a:pt x="48" y="109"/>
                </a:cubicBezTo>
                <a:lnTo>
                  <a:pt x="48" y="149"/>
                </a:lnTo>
                <a:close/>
                <a:moveTo>
                  <a:pt x="188" y="65"/>
                </a:moveTo>
                <a:cubicBezTo>
                  <a:pt x="188" y="161"/>
                  <a:pt x="188" y="161"/>
                  <a:pt x="188" y="161"/>
                </a:cubicBezTo>
                <a:cubicBezTo>
                  <a:pt x="4" y="161"/>
                  <a:pt x="4" y="161"/>
                  <a:pt x="4" y="161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53"/>
                  <a:pt x="0" y="53"/>
                  <a:pt x="0" y="53"/>
                </a:cubicBezTo>
                <a:cubicBezTo>
                  <a:pt x="8" y="53"/>
                  <a:pt x="8" y="53"/>
                  <a:pt x="8" y="53"/>
                </a:cubicBezTo>
                <a:cubicBezTo>
                  <a:pt x="26" y="37"/>
                  <a:pt x="63" y="2"/>
                  <a:pt x="63" y="1"/>
                </a:cubicBezTo>
                <a:cubicBezTo>
                  <a:pt x="63" y="0"/>
                  <a:pt x="104" y="36"/>
                  <a:pt x="123" y="53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92" y="53"/>
                  <a:pt x="192" y="53"/>
                  <a:pt x="192" y="53"/>
                </a:cubicBezTo>
                <a:cubicBezTo>
                  <a:pt x="192" y="65"/>
                  <a:pt x="192" y="65"/>
                  <a:pt x="192" y="65"/>
                </a:cubicBezTo>
                <a:lnTo>
                  <a:pt x="188" y="65"/>
                </a:ln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pic>
        <p:nvPicPr>
          <p:cNvPr id="3" name="图片 2" descr="顾客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98290" y="182880"/>
            <a:ext cx="3368040" cy="6675120"/>
          </a:xfrm>
          <a:prstGeom prst="rect">
            <a:avLst/>
          </a:prstGeom>
        </p:spPr>
      </p:pic>
      <p:pic>
        <p:nvPicPr>
          <p:cNvPr id="6" name="图片 5" descr="顾客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065" y="236220"/>
            <a:ext cx="3238500" cy="6621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/>
      <p:bldP spid="7" grpId="0" bldLvl="0" animBg="1"/>
      <p:bldP spid="9" grpId="0"/>
      <p:bldP spid="38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06"/>
          <a:stretch>
            <a:fillRect/>
          </a:stretch>
        </p:blipFill>
        <p:spPr>
          <a:xfrm>
            <a:off x="1708858" y="-312931"/>
            <a:ext cx="8974439" cy="54348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581305" y="4937203"/>
            <a:ext cx="145859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sz="1800" kern="1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01/App</a:t>
            </a:r>
            <a:r>
              <a:rPr lang="zh-CN" altLang="en-US" sz="1800" kern="1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功能</a:t>
            </a:r>
            <a:endParaRPr lang="zh-CN" altLang="en-US" sz="1800" kern="100" dirty="0" smtClean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132074" y="4937203"/>
            <a:ext cx="150749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sz="1800" kern="1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02/Web</a:t>
            </a:r>
            <a:r>
              <a:rPr lang="zh-CN" altLang="en-US" sz="1800" kern="1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功能</a:t>
            </a:r>
            <a:endParaRPr lang="zh-CN" altLang="en-US" sz="1800" kern="100" dirty="0" smtClean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849282" y="4937203"/>
            <a:ext cx="123444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sz="1800" kern="1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03/</a:t>
            </a:r>
            <a:r>
              <a:rPr lang="zh-CN" altLang="en-US" sz="1800" kern="1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数据库</a:t>
            </a:r>
            <a:endParaRPr lang="zh-CN" altLang="en-US" sz="1800" kern="100" dirty="0" smtClean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323354" y="4937203"/>
            <a:ext cx="145859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sz="1800" kern="1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04/App</a:t>
            </a:r>
            <a:r>
              <a:rPr lang="zh-CN" altLang="en-US" sz="1800" kern="1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原型</a:t>
            </a:r>
            <a:endParaRPr lang="zh-CN" altLang="en-US" sz="1800" kern="100" dirty="0" smtClean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936987" y="4937203"/>
            <a:ext cx="150749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kern="1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05/Web</a:t>
            </a:r>
            <a:r>
              <a:rPr lang="zh-CN" altLang="en-US" kern="1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原型</a:t>
            </a:r>
            <a:endParaRPr lang="zh-CN" altLang="en-US" kern="100" dirty="0" smtClean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711101" y="4937203"/>
            <a:ext cx="100584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sz="1800" kern="1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06/</a:t>
            </a:r>
            <a:r>
              <a:rPr lang="zh-CN" altLang="en-US" sz="1800" kern="1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总结</a:t>
            </a:r>
            <a:endParaRPr lang="zh-CN" altLang="zh-CN" sz="1800" kern="100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708858" y="3700331"/>
            <a:ext cx="1086966" cy="1090110"/>
            <a:chOff x="4584701" y="522287"/>
            <a:chExt cx="2744788" cy="2752726"/>
          </a:xfrm>
          <a:solidFill>
            <a:srgbClr val="202A36"/>
          </a:solidFill>
        </p:grpSpPr>
        <p:sp>
          <p:nvSpPr>
            <p:cNvPr id="40" name="Oval 5"/>
            <p:cNvSpPr>
              <a:spLocks noChangeArrowheads="1"/>
            </p:cNvSpPr>
            <p:nvPr/>
          </p:nvSpPr>
          <p:spPr bwMode="auto">
            <a:xfrm>
              <a:off x="4837113" y="774700"/>
              <a:ext cx="2238375" cy="2246313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6"/>
            <p:cNvSpPr>
              <a:spLocks noEditPoints="1"/>
            </p:cNvSpPr>
            <p:nvPr/>
          </p:nvSpPr>
          <p:spPr bwMode="auto">
            <a:xfrm>
              <a:off x="4584701" y="522287"/>
              <a:ext cx="2744788" cy="2752726"/>
            </a:xfrm>
            <a:custGeom>
              <a:avLst/>
              <a:gdLst>
                <a:gd name="T0" fmla="*/ 592 w 1184"/>
                <a:gd name="T1" fmla="*/ 0 h 1184"/>
                <a:gd name="T2" fmla="*/ 0 w 1184"/>
                <a:gd name="T3" fmla="*/ 592 h 1184"/>
                <a:gd name="T4" fmla="*/ 592 w 1184"/>
                <a:gd name="T5" fmla="*/ 1184 h 1184"/>
                <a:gd name="T6" fmla="*/ 1184 w 1184"/>
                <a:gd name="T7" fmla="*/ 592 h 1184"/>
                <a:gd name="T8" fmla="*/ 592 w 1184"/>
                <a:gd name="T9" fmla="*/ 0 h 1184"/>
                <a:gd name="T10" fmla="*/ 941 w 1184"/>
                <a:gd name="T11" fmla="*/ 941 h 1184"/>
                <a:gd name="T12" fmla="*/ 784 w 1184"/>
                <a:gd name="T13" fmla="*/ 1047 h 1184"/>
                <a:gd name="T14" fmla="*/ 592 w 1184"/>
                <a:gd name="T15" fmla="*/ 1085 h 1184"/>
                <a:gd name="T16" fmla="*/ 400 w 1184"/>
                <a:gd name="T17" fmla="*/ 1047 h 1184"/>
                <a:gd name="T18" fmla="*/ 243 w 1184"/>
                <a:gd name="T19" fmla="*/ 941 h 1184"/>
                <a:gd name="T20" fmla="*/ 137 w 1184"/>
                <a:gd name="T21" fmla="*/ 784 h 1184"/>
                <a:gd name="T22" fmla="*/ 99 w 1184"/>
                <a:gd name="T23" fmla="*/ 592 h 1184"/>
                <a:gd name="T24" fmla="*/ 137 w 1184"/>
                <a:gd name="T25" fmla="*/ 400 h 1184"/>
                <a:gd name="T26" fmla="*/ 243 w 1184"/>
                <a:gd name="T27" fmla="*/ 243 h 1184"/>
                <a:gd name="T28" fmla="*/ 400 w 1184"/>
                <a:gd name="T29" fmla="*/ 137 h 1184"/>
                <a:gd name="T30" fmla="*/ 592 w 1184"/>
                <a:gd name="T31" fmla="*/ 99 h 1184"/>
                <a:gd name="T32" fmla="*/ 784 w 1184"/>
                <a:gd name="T33" fmla="*/ 137 h 1184"/>
                <a:gd name="T34" fmla="*/ 941 w 1184"/>
                <a:gd name="T35" fmla="*/ 243 h 1184"/>
                <a:gd name="T36" fmla="*/ 1047 w 1184"/>
                <a:gd name="T37" fmla="*/ 400 h 1184"/>
                <a:gd name="T38" fmla="*/ 1085 w 1184"/>
                <a:gd name="T39" fmla="*/ 592 h 1184"/>
                <a:gd name="T40" fmla="*/ 1047 w 1184"/>
                <a:gd name="T41" fmla="*/ 784 h 1184"/>
                <a:gd name="T42" fmla="*/ 941 w 1184"/>
                <a:gd name="T43" fmla="*/ 941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4" h="1184">
                  <a:moveTo>
                    <a:pt x="592" y="0"/>
                  </a:moveTo>
                  <a:cubicBezTo>
                    <a:pt x="265" y="0"/>
                    <a:pt x="0" y="265"/>
                    <a:pt x="0" y="592"/>
                  </a:cubicBezTo>
                  <a:cubicBezTo>
                    <a:pt x="0" y="919"/>
                    <a:pt x="265" y="1184"/>
                    <a:pt x="592" y="1184"/>
                  </a:cubicBezTo>
                  <a:cubicBezTo>
                    <a:pt x="919" y="1184"/>
                    <a:pt x="1184" y="919"/>
                    <a:pt x="1184" y="592"/>
                  </a:cubicBezTo>
                  <a:cubicBezTo>
                    <a:pt x="1184" y="265"/>
                    <a:pt x="919" y="0"/>
                    <a:pt x="592" y="0"/>
                  </a:cubicBezTo>
                  <a:close/>
                  <a:moveTo>
                    <a:pt x="941" y="941"/>
                  </a:moveTo>
                  <a:cubicBezTo>
                    <a:pt x="896" y="986"/>
                    <a:pt x="843" y="1022"/>
                    <a:pt x="784" y="1047"/>
                  </a:cubicBezTo>
                  <a:cubicBezTo>
                    <a:pt x="723" y="1072"/>
                    <a:pt x="659" y="1085"/>
                    <a:pt x="592" y="1085"/>
                  </a:cubicBezTo>
                  <a:cubicBezTo>
                    <a:pt x="525" y="1085"/>
                    <a:pt x="461" y="1072"/>
                    <a:pt x="400" y="1047"/>
                  </a:cubicBezTo>
                  <a:cubicBezTo>
                    <a:pt x="341" y="1022"/>
                    <a:pt x="288" y="986"/>
                    <a:pt x="243" y="941"/>
                  </a:cubicBezTo>
                  <a:cubicBezTo>
                    <a:pt x="198" y="896"/>
                    <a:pt x="162" y="843"/>
                    <a:pt x="137" y="784"/>
                  </a:cubicBezTo>
                  <a:cubicBezTo>
                    <a:pt x="112" y="723"/>
                    <a:pt x="99" y="659"/>
                    <a:pt x="99" y="592"/>
                  </a:cubicBezTo>
                  <a:cubicBezTo>
                    <a:pt x="99" y="525"/>
                    <a:pt x="112" y="461"/>
                    <a:pt x="137" y="400"/>
                  </a:cubicBezTo>
                  <a:cubicBezTo>
                    <a:pt x="162" y="341"/>
                    <a:pt x="198" y="288"/>
                    <a:pt x="243" y="243"/>
                  </a:cubicBezTo>
                  <a:cubicBezTo>
                    <a:pt x="288" y="198"/>
                    <a:pt x="341" y="162"/>
                    <a:pt x="400" y="137"/>
                  </a:cubicBezTo>
                  <a:cubicBezTo>
                    <a:pt x="461" y="112"/>
                    <a:pt x="525" y="99"/>
                    <a:pt x="592" y="99"/>
                  </a:cubicBezTo>
                  <a:cubicBezTo>
                    <a:pt x="659" y="99"/>
                    <a:pt x="723" y="112"/>
                    <a:pt x="784" y="137"/>
                  </a:cubicBezTo>
                  <a:cubicBezTo>
                    <a:pt x="843" y="162"/>
                    <a:pt x="896" y="198"/>
                    <a:pt x="941" y="243"/>
                  </a:cubicBezTo>
                  <a:cubicBezTo>
                    <a:pt x="986" y="288"/>
                    <a:pt x="1022" y="341"/>
                    <a:pt x="1047" y="400"/>
                  </a:cubicBezTo>
                  <a:cubicBezTo>
                    <a:pt x="1072" y="461"/>
                    <a:pt x="1085" y="525"/>
                    <a:pt x="1085" y="592"/>
                  </a:cubicBezTo>
                  <a:cubicBezTo>
                    <a:pt x="1085" y="659"/>
                    <a:pt x="1072" y="723"/>
                    <a:pt x="1047" y="784"/>
                  </a:cubicBezTo>
                  <a:cubicBezTo>
                    <a:pt x="1022" y="843"/>
                    <a:pt x="986" y="896"/>
                    <a:pt x="941" y="94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331820" y="3700331"/>
            <a:ext cx="1086966" cy="1090110"/>
            <a:chOff x="4584701" y="522287"/>
            <a:chExt cx="2744788" cy="2752726"/>
          </a:xfrm>
          <a:solidFill>
            <a:srgbClr val="202A36"/>
          </a:solidFill>
        </p:grpSpPr>
        <p:sp>
          <p:nvSpPr>
            <p:cNvPr id="47" name="Oval 5"/>
            <p:cNvSpPr>
              <a:spLocks noChangeArrowheads="1"/>
            </p:cNvSpPr>
            <p:nvPr/>
          </p:nvSpPr>
          <p:spPr bwMode="auto">
            <a:xfrm>
              <a:off x="4837113" y="774700"/>
              <a:ext cx="2238375" cy="2246313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6"/>
            <p:cNvSpPr>
              <a:spLocks noEditPoints="1"/>
            </p:cNvSpPr>
            <p:nvPr/>
          </p:nvSpPr>
          <p:spPr bwMode="auto">
            <a:xfrm>
              <a:off x="4584701" y="522287"/>
              <a:ext cx="2744788" cy="2752726"/>
            </a:xfrm>
            <a:custGeom>
              <a:avLst/>
              <a:gdLst>
                <a:gd name="T0" fmla="*/ 592 w 1184"/>
                <a:gd name="T1" fmla="*/ 0 h 1184"/>
                <a:gd name="T2" fmla="*/ 0 w 1184"/>
                <a:gd name="T3" fmla="*/ 592 h 1184"/>
                <a:gd name="T4" fmla="*/ 592 w 1184"/>
                <a:gd name="T5" fmla="*/ 1184 h 1184"/>
                <a:gd name="T6" fmla="*/ 1184 w 1184"/>
                <a:gd name="T7" fmla="*/ 592 h 1184"/>
                <a:gd name="T8" fmla="*/ 592 w 1184"/>
                <a:gd name="T9" fmla="*/ 0 h 1184"/>
                <a:gd name="T10" fmla="*/ 941 w 1184"/>
                <a:gd name="T11" fmla="*/ 941 h 1184"/>
                <a:gd name="T12" fmla="*/ 784 w 1184"/>
                <a:gd name="T13" fmla="*/ 1047 h 1184"/>
                <a:gd name="T14" fmla="*/ 592 w 1184"/>
                <a:gd name="T15" fmla="*/ 1085 h 1184"/>
                <a:gd name="T16" fmla="*/ 400 w 1184"/>
                <a:gd name="T17" fmla="*/ 1047 h 1184"/>
                <a:gd name="T18" fmla="*/ 243 w 1184"/>
                <a:gd name="T19" fmla="*/ 941 h 1184"/>
                <a:gd name="T20" fmla="*/ 137 w 1184"/>
                <a:gd name="T21" fmla="*/ 784 h 1184"/>
                <a:gd name="T22" fmla="*/ 99 w 1184"/>
                <a:gd name="T23" fmla="*/ 592 h 1184"/>
                <a:gd name="T24" fmla="*/ 137 w 1184"/>
                <a:gd name="T25" fmla="*/ 400 h 1184"/>
                <a:gd name="T26" fmla="*/ 243 w 1184"/>
                <a:gd name="T27" fmla="*/ 243 h 1184"/>
                <a:gd name="T28" fmla="*/ 400 w 1184"/>
                <a:gd name="T29" fmla="*/ 137 h 1184"/>
                <a:gd name="T30" fmla="*/ 592 w 1184"/>
                <a:gd name="T31" fmla="*/ 99 h 1184"/>
                <a:gd name="T32" fmla="*/ 784 w 1184"/>
                <a:gd name="T33" fmla="*/ 137 h 1184"/>
                <a:gd name="T34" fmla="*/ 941 w 1184"/>
                <a:gd name="T35" fmla="*/ 243 h 1184"/>
                <a:gd name="T36" fmla="*/ 1047 w 1184"/>
                <a:gd name="T37" fmla="*/ 400 h 1184"/>
                <a:gd name="T38" fmla="*/ 1085 w 1184"/>
                <a:gd name="T39" fmla="*/ 592 h 1184"/>
                <a:gd name="T40" fmla="*/ 1047 w 1184"/>
                <a:gd name="T41" fmla="*/ 784 h 1184"/>
                <a:gd name="T42" fmla="*/ 941 w 1184"/>
                <a:gd name="T43" fmla="*/ 941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4" h="1184">
                  <a:moveTo>
                    <a:pt x="592" y="0"/>
                  </a:moveTo>
                  <a:cubicBezTo>
                    <a:pt x="265" y="0"/>
                    <a:pt x="0" y="265"/>
                    <a:pt x="0" y="592"/>
                  </a:cubicBezTo>
                  <a:cubicBezTo>
                    <a:pt x="0" y="919"/>
                    <a:pt x="265" y="1184"/>
                    <a:pt x="592" y="1184"/>
                  </a:cubicBezTo>
                  <a:cubicBezTo>
                    <a:pt x="919" y="1184"/>
                    <a:pt x="1184" y="919"/>
                    <a:pt x="1184" y="592"/>
                  </a:cubicBezTo>
                  <a:cubicBezTo>
                    <a:pt x="1184" y="265"/>
                    <a:pt x="919" y="0"/>
                    <a:pt x="592" y="0"/>
                  </a:cubicBezTo>
                  <a:close/>
                  <a:moveTo>
                    <a:pt x="941" y="941"/>
                  </a:moveTo>
                  <a:cubicBezTo>
                    <a:pt x="896" y="986"/>
                    <a:pt x="843" y="1022"/>
                    <a:pt x="784" y="1047"/>
                  </a:cubicBezTo>
                  <a:cubicBezTo>
                    <a:pt x="723" y="1072"/>
                    <a:pt x="659" y="1085"/>
                    <a:pt x="592" y="1085"/>
                  </a:cubicBezTo>
                  <a:cubicBezTo>
                    <a:pt x="525" y="1085"/>
                    <a:pt x="461" y="1072"/>
                    <a:pt x="400" y="1047"/>
                  </a:cubicBezTo>
                  <a:cubicBezTo>
                    <a:pt x="341" y="1022"/>
                    <a:pt x="288" y="986"/>
                    <a:pt x="243" y="941"/>
                  </a:cubicBezTo>
                  <a:cubicBezTo>
                    <a:pt x="198" y="896"/>
                    <a:pt x="162" y="843"/>
                    <a:pt x="137" y="784"/>
                  </a:cubicBezTo>
                  <a:cubicBezTo>
                    <a:pt x="112" y="723"/>
                    <a:pt x="99" y="659"/>
                    <a:pt x="99" y="592"/>
                  </a:cubicBezTo>
                  <a:cubicBezTo>
                    <a:pt x="99" y="525"/>
                    <a:pt x="112" y="461"/>
                    <a:pt x="137" y="400"/>
                  </a:cubicBezTo>
                  <a:cubicBezTo>
                    <a:pt x="162" y="341"/>
                    <a:pt x="198" y="288"/>
                    <a:pt x="243" y="243"/>
                  </a:cubicBezTo>
                  <a:cubicBezTo>
                    <a:pt x="288" y="198"/>
                    <a:pt x="341" y="162"/>
                    <a:pt x="400" y="137"/>
                  </a:cubicBezTo>
                  <a:cubicBezTo>
                    <a:pt x="461" y="112"/>
                    <a:pt x="525" y="99"/>
                    <a:pt x="592" y="99"/>
                  </a:cubicBezTo>
                  <a:cubicBezTo>
                    <a:pt x="659" y="99"/>
                    <a:pt x="723" y="112"/>
                    <a:pt x="784" y="137"/>
                  </a:cubicBezTo>
                  <a:cubicBezTo>
                    <a:pt x="843" y="162"/>
                    <a:pt x="896" y="198"/>
                    <a:pt x="941" y="243"/>
                  </a:cubicBezTo>
                  <a:cubicBezTo>
                    <a:pt x="986" y="288"/>
                    <a:pt x="1022" y="341"/>
                    <a:pt x="1047" y="400"/>
                  </a:cubicBezTo>
                  <a:cubicBezTo>
                    <a:pt x="1072" y="461"/>
                    <a:pt x="1085" y="525"/>
                    <a:pt x="1085" y="592"/>
                  </a:cubicBezTo>
                  <a:cubicBezTo>
                    <a:pt x="1085" y="659"/>
                    <a:pt x="1072" y="723"/>
                    <a:pt x="1047" y="784"/>
                  </a:cubicBezTo>
                  <a:cubicBezTo>
                    <a:pt x="1022" y="843"/>
                    <a:pt x="986" y="896"/>
                    <a:pt x="941" y="94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4923019" y="3700331"/>
            <a:ext cx="1086966" cy="1090110"/>
            <a:chOff x="4584701" y="522287"/>
            <a:chExt cx="2744788" cy="2752726"/>
          </a:xfrm>
          <a:solidFill>
            <a:srgbClr val="202A36"/>
          </a:solidFill>
        </p:grpSpPr>
        <p:sp>
          <p:nvSpPr>
            <p:cNvPr id="50" name="Oval 5"/>
            <p:cNvSpPr>
              <a:spLocks noChangeArrowheads="1"/>
            </p:cNvSpPr>
            <p:nvPr/>
          </p:nvSpPr>
          <p:spPr bwMode="auto">
            <a:xfrm>
              <a:off x="4837113" y="774700"/>
              <a:ext cx="2238375" cy="2246313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6"/>
            <p:cNvSpPr>
              <a:spLocks noEditPoints="1"/>
            </p:cNvSpPr>
            <p:nvPr/>
          </p:nvSpPr>
          <p:spPr bwMode="auto">
            <a:xfrm>
              <a:off x="4584701" y="522287"/>
              <a:ext cx="2744788" cy="2752726"/>
            </a:xfrm>
            <a:custGeom>
              <a:avLst/>
              <a:gdLst>
                <a:gd name="T0" fmla="*/ 592 w 1184"/>
                <a:gd name="T1" fmla="*/ 0 h 1184"/>
                <a:gd name="T2" fmla="*/ 0 w 1184"/>
                <a:gd name="T3" fmla="*/ 592 h 1184"/>
                <a:gd name="T4" fmla="*/ 592 w 1184"/>
                <a:gd name="T5" fmla="*/ 1184 h 1184"/>
                <a:gd name="T6" fmla="*/ 1184 w 1184"/>
                <a:gd name="T7" fmla="*/ 592 h 1184"/>
                <a:gd name="T8" fmla="*/ 592 w 1184"/>
                <a:gd name="T9" fmla="*/ 0 h 1184"/>
                <a:gd name="T10" fmla="*/ 941 w 1184"/>
                <a:gd name="T11" fmla="*/ 941 h 1184"/>
                <a:gd name="T12" fmla="*/ 784 w 1184"/>
                <a:gd name="T13" fmla="*/ 1047 h 1184"/>
                <a:gd name="T14" fmla="*/ 592 w 1184"/>
                <a:gd name="T15" fmla="*/ 1085 h 1184"/>
                <a:gd name="T16" fmla="*/ 400 w 1184"/>
                <a:gd name="T17" fmla="*/ 1047 h 1184"/>
                <a:gd name="T18" fmla="*/ 243 w 1184"/>
                <a:gd name="T19" fmla="*/ 941 h 1184"/>
                <a:gd name="T20" fmla="*/ 137 w 1184"/>
                <a:gd name="T21" fmla="*/ 784 h 1184"/>
                <a:gd name="T22" fmla="*/ 99 w 1184"/>
                <a:gd name="T23" fmla="*/ 592 h 1184"/>
                <a:gd name="T24" fmla="*/ 137 w 1184"/>
                <a:gd name="T25" fmla="*/ 400 h 1184"/>
                <a:gd name="T26" fmla="*/ 243 w 1184"/>
                <a:gd name="T27" fmla="*/ 243 h 1184"/>
                <a:gd name="T28" fmla="*/ 400 w 1184"/>
                <a:gd name="T29" fmla="*/ 137 h 1184"/>
                <a:gd name="T30" fmla="*/ 592 w 1184"/>
                <a:gd name="T31" fmla="*/ 99 h 1184"/>
                <a:gd name="T32" fmla="*/ 784 w 1184"/>
                <a:gd name="T33" fmla="*/ 137 h 1184"/>
                <a:gd name="T34" fmla="*/ 941 w 1184"/>
                <a:gd name="T35" fmla="*/ 243 h 1184"/>
                <a:gd name="T36" fmla="*/ 1047 w 1184"/>
                <a:gd name="T37" fmla="*/ 400 h 1184"/>
                <a:gd name="T38" fmla="*/ 1085 w 1184"/>
                <a:gd name="T39" fmla="*/ 592 h 1184"/>
                <a:gd name="T40" fmla="*/ 1047 w 1184"/>
                <a:gd name="T41" fmla="*/ 784 h 1184"/>
                <a:gd name="T42" fmla="*/ 941 w 1184"/>
                <a:gd name="T43" fmla="*/ 941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4" h="1184">
                  <a:moveTo>
                    <a:pt x="592" y="0"/>
                  </a:moveTo>
                  <a:cubicBezTo>
                    <a:pt x="265" y="0"/>
                    <a:pt x="0" y="265"/>
                    <a:pt x="0" y="592"/>
                  </a:cubicBezTo>
                  <a:cubicBezTo>
                    <a:pt x="0" y="919"/>
                    <a:pt x="265" y="1184"/>
                    <a:pt x="592" y="1184"/>
                  </a:cubicBezTo>
                  <a:cubicBezTo>
                    <a:pt x="919" y="1184"/>
                    <a:pt x="1184" y="919"/>
                    <a:pt x="1184" y="592"/>
                  </a:cubicBezTo>
                  <a:cubicBezTo>
                    <a:pt x="1184" y="265"/>
                    <a:pt x="919" y="0"/>
                    <a:pt x="592" y="0"/>
                  </a:cubicBezTo>
                  <a:close/>
                  <a:moveTo>
                    <a:pt x="941" y="941"/>
                  </a:moveTo>
                  <a:cubicBezTo>
                    <a:pt x="896" y="986"/>
                    <a:pt x="843" y="1022"/>
                    <a:pt x="784" y="1047"/>
                  </a:cubicBezTo>
                  <a:cubicBezTo>
                    <a:pt x="723" y="1072"/>
                    <a:pt x="659" y="1085"/>
                    <a:pt x="592" y="1085"/>
                  </a:cubicBezTo>
                  <a:cubicBezTo>
                    <a:pt x="525" y="1085"/>
                    <a:pt x="461" y="1072"/>
                    <a:pt x="400" y="1047"/>
                  </a:cubicBezTo>
                  <a:cubicBezTo>
                    <a:pt x="341" y="1022"/>
                    <a:pt x="288" y="986"/>
                    <a:pt x="243" y="941"/>
                  </a:cubicBezTo>
                  <a:cubicBezTo>
                    <a:pt x="198" y="896"/>
                    <a:pt x="162" y="843"/>
                    <a:pt x="137" y="784"/>
                  </a:cubicBezTo>
                  <a:cubicBezTo>
                    <a:pt x="112" y="723"/>
                    <a:pt x="99" y="659"/>
                    <a:pt x="99" y="592"/>
                  </a:cubicBezTo>
                  <a:cubicBezTo>
                    <a:pt x="99" y="525"/>
                    <a:pt x="112" y="461"/>
                    <a:pt x="137" y="400"/>
                  </a:cubicBezTo>
                  <a:cubicBezTo>
                    <a:pt x="162" y="341"/>
                    <a:pt x="198" y="288"/>
                    <a:pt x="243" y="243"/>
                  </a:cubicBezTo>
                  <a:cubicBezTo>
                    <a:pt x="288" y="198"/>
                    <a:pt x="341" y="162"/>
                    <a:pt x="400" y="137"/>
                  </a:cubicBezTo>
                  <a:cubicBezTo>
                    <a:pt x="461" y="112"/>
                    <a:pt x="525" y="99"/>
                    <a:pt x="592" y="99"/>
                  </a:cubicBezTo>
                  <a:cubicBezTo>
                    <a:pt x="659" y="99"/>
                    <a:pt x="723" y="112"/>
                    <a:pt x="784" y="137"/>
                  </a:cubicBezTo>
                  <a:cubicBezTo>
                    <a:pt x="843" y="162"/>
                    <a:pt x="896" y="198"/>
                    <a:pt x="941" y="243"/>
                  </a:cubicBezTo>
                  <a:cubicBezTo>
                    <a:pt x="986" y="288"/>
                    <a:pt x="1022" y="341"/>
                    <a:pt x="1047" y="400"/>
                  </a:cubicBezTo>
                  <a:cubicBezTo>
                    <a:pt x="1072" y="461"/>
                    <a:pt x="1085" y="525"/>
                    <a:pt x="1085" y="592"/>
                  </a:cubicBezTo>
                  <a:cubicBezTo>
                    <a:pt x="1085" y="659"/>
                    <a:pt x="1072" y="723"/>
                    <a:pt x="1047" y="784"/>
                  </a:cubicBezTo>
                  <a:cubicBezTo>
                    <a:pt x="1022" y="843"/>
                    <a:pt x="986" y="896"/>
                    <a:pt x="941" y="94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6498652" y="3700331"/>
            <a:ext cx="1086966" cy="1090110"/>
            <a:chOff x="4584701" y="522287"/>
            <a:chExt cx="2744788" cy="2752726"/>
          </a:xfrm>
          <a:solidFill>
            <a:srgbClr val="202A36"/>
          </a:solidFill>
        </p:grpSpPr>
        <p:sp>
          <p:nvSpPr>
            <p:cNvPr id="53" name="Oval 5"/>
            <p:cNvSpPr>
              <a:spLocks noChangeArrowheads="1"/>
            </p:cNvSpPr>
            <p:nvPr/>
          </p:nvSpPr>
          <p:spPr bwMode="auto">
            <a:xfrm>
              <a:off x="4837113" y="774700"/>
              <a:ext cx="2238375" cy="2246313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6"/>
            <p:cNvSpPr>
              <a:spLocks noEditPoints="1"/>
            </p:cNvSpPr>
            <p:nvPr/>
          </p:nvSpPr>
          <p:spPr bwMode="auto">
            <a:xfrm>
              <a:off x="4584701" y="522287"/>
              <a:ext cx="2744788" cy="2752726"/>
            </a:xfrm>
            <a:custGeom>
              <a:avLst/>
              <a:gdLst>
                <a:gd name="T0" fmla="*/ 592 w 1184"/>
                <a:gd name="T1" fmla="*/ 0 h 1184"/>
                <a:gd name="T2" fmla="*/ 0 w 1184"/>
                <a:gd name="T3" fmla="*/ 592 h 1184"/>
                <a:gd name="T4" fmla="*/ 592 w 1184"/>
                <a:gd name="T5" fmla="*/ 1184 h 1184"/>
                <a:gd name="T6" fmla="*/ 1184 w 1184"/>
                <a:gd name="T7" fmla="*/ 592 h 1184"/>
                <a:gd name="T8" fmla="*/ 592 w 1184"/>
                <a:gd name="T9" fmla="*/ 0 h 1184"/>
                <a:gd name="T10" fmla="*/ 941 w 1184"/>
                <a:gd name="T11" fmla="*/ 941 h 1184"/>
                <a:gd name="T12" fmla="*/ 784 w 1184"/>
                <a:gd name="T13" fmla="*/ 1047 h 1184"/>
                <a:gd name="T14" fmla="*/ 592 w 1184"/>
                <a:gd name="T15" fmla="*/ 1085 h 1184"/>
                <a:gd name="T16" fmla="*/ 400 w 1184"/>
                <a:gd name="T17" fmla="*/ 1047 h 1184"/>
                <a:gd name="T18" fmla="*/ 243 w 1184"/>
                <a:gd name="T19" fmla="*/ 941 h 1184"/>
                <a:gd name="T20" fmla="*/ 137 w 1184"/>
                <a:gd name="T21" fmla="*/ 784 h 1184"/>
                <a:gd name="T22" fmla="*/ 99 w 1184"/>
                <a:gd name="T23" fmla="*/ 592 h 1184"/>
                <a:gd name="T24" fmla="*/ 137 w 1184"/>
                <a:gd name="T25" fmla="*/ 400 h 1184"/>
                <a:gd name="T26" fmla="*/ 243 w 1184"/>
                <a:gd name="T27" fmla="*/ 243 h 1184"/>
                <a:gd name="T28" fmla="*/ 400 w 1184"/>
                <a:gd name="T29" fmla="*/ 137 h 1184"/>
                <a:gd name="T30" fmla="*/ 592 w 1184"/>
                <a:gd name="T31" fmla="*/ 99 h 1184"/>
                <a:gd name="T32" fmla="*/ 784 w 1184"/>
                <a:gd name="T33" fmla="*/ 137 h 1184"/>
                <a:gd name="T34" fmla="*/ 941 w 1184"/>
                <a:gd name="T35" fmla="*/ 243 h 1184"/>
                <a:gd name="T36" fmla="*/ 1047 w 1184"/>
                <a:gd name="T37" fmla="*/ 400 h 1184"/>
                <a:gd name="T38" fmla="*/ 1085 w 1184"/>
                <a:gd name="T39" fmla="*/ 592 h 1184"/>
                <a:gd name="T40" fmla="*/ 1047 w 1184"/>
                <a:gd name="T41" fmla="*/ 784 h 1184"/>
                <a:gd name="T42" fmla="*/ 941 w 1184"/>
                <a:gd name="T43" fmla="*/ 941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4" h="1184">
                  <a:moveTo>
                    <a:pt x="592" y="0"/>
                  </a:moveTo>
                  <a:cubicBezTo>
                    <a:pt x="265" y="0"/>
                    <a:pt x="0" y="265"/>
                    <a:pt x="0" y="592"/>
                  </a:cubicBezTo>
                  <a:cubicBezTo>
                    <a:pt x="0" y="919"/>
                    <a:pt x="265" y="1184"/>
                    <a:pt x="592" y="1184"/>
                  </a:cubicBezTo>
                  <a:cubicBezTo>
                    <a:pt x="919" y="1184"/>
                    <a:pt x="1184" y="919"/>
                    <a:pt x="1184" y="592"/>
                  </a:cubicBezTo>
                  <a:cubicBezTo>
                    <a:pt x="1184" y="265"/>
                    <a:pt x="919" y="0"/>
                    <a:pt x="592" y="0"/>
                  </a:cubicBezTo>
                  <a:close/>
                  <a:moveTo>
                    <a:pt x="941" y="941"/>
                  </a:moveTo>
                  <a:cubicBezTo>
                    <a:pt x="896" y="986"/>
                    <a:pt x="843" y="1022"/>
                    <a:pt x="784" y="1047"/>
                  </a:cubicBezTo>
                  <a:cubicBezTo>
                    <a:pt x="723" y="1072"/>
                    <a:pt x="659" y="1085"/>
                    <a:pt x="592" y="1085"/>
                  </a:cubicBezTo>
                  <a:cubicBezTo>
                    <a:pt x="525" y="1085"/>
                    <a:pt x="461" y="1072"/>
                    <a:pt x="400" y="1047"/>
                  </a:cubicBezTo>
                  <a:cubicBezTo>
                    <a:pt x="341" y="1022"/>
                    <a:pt x="288" y="986"/>
                    <a:pt x="243" y="941"/>
                  </a:cubicBezTo>
                  <a:cubicBezTo>
                    <a:pt x="198" y="896"/>
                    <a:pt x="162" y="843"/>
                    <a:pt x="137" y="784"/>
                  </a:cubicBezTo>
                  <a:cubicBezTo>
                    <a:pt x="112" y="723"/>
                    <a:pt x="99" y="659"/>
                    <a:pt x="99" y="592"/>
                  </a:cubicBezTo>
                  <a:cubicBezTo>
                    <a:pt x="99" y="525"/>
                    <a:pt x="112" y="461"/>
                    <a:pt x="137" y="400"/>
                  </a:cubicBezTo>
                  <a:cubicBezTo>
                    <a:pt x="162" y="341"/>
                    <a:pt x="198" y="288"/>
                    <a:pt x="243" y="243"/>
                  </a:cubicBezTo>
                  <a:cubicBezTo>
                    <a:pt x="288" y="198"/>
                    <a:pt x="341" y="162"/>
                    <a:pt x="400" y="137"/>
                  </a:cubicBezTo>
                  <a:cubicBezTo>
                    <a:pt x="461" y="112"/>
                    <a:pt x="525" y="99"/>
                    <a:pt x="592" y="99"/>
                  </a:cubicBezTo>
                  <a:cubicBezTo>
                    <a:pt x="659" y="99"/>
                    <a:pt x="723" y="112"/>
                    <a:pt x="784" y="137"/>
                  </a:cubicBezTo>
                  <a:cubicBezTo>
                    <a:pt x="843" y="162"/>
                    <a:pt x="896" y="198"/>
                    <a:pt x="941" y="243"/>
                  </a:cubicBezTo>
                  <a:cubicBezTo>
                    <a:pt x="986" y="288"/>
                    <a:pt x="1022" y="341"/>
                    <a:pt x="1047" y="400"/>
                  </a:cubicBezTo>
                  <a:cubicBezTo>
                    <a:pt x="1072" y="461"/>
                    <a:pt x="1085" y="525"/>
                    <a:pt x="1085" y="592"/>
                  </a:cubicBezTo>
                  <a:cubicBezTo>
                    <a:pt x="1085" y="659"/>
                    <a:pt x="1072" y="723"/>
                    <a:pt x="1047" y="784"/>
                  </a:cubicBezTo>
                  <a:cubicBezTo>
                    <a:pt x="1022" y="843"/>
                    <a:pt x="986" y="896"/>
                    <a:pt x="941" y="94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8109313" y="3700331"/>
            <a:ext cx="1086966" cy="1090110"/>
            <a:chOff x="4584701" y="522287"/>
            <a:chExt cx="2744788" cy="2752726"/>
          </a:xfrm>
          <a:solidFill>
            <a:srgbClr val="202A36"/>
          </a:solidFill>
        </p:grpSpPr>
        <p:sp>
          <p:nvSpPr>
            <p:cNvPr id="56" name="Oval 5"/>
            <p:cNvSpPr>
              <a:spLocks noChangeArrowheads="1"/>
            </p:cNvSpPr>
            <p:nvPr/>
          </p:nvSpPr>
          <p:spPr bwMode="auto">
            <a:xfrm>
              <a:off x="4837113" y="774700"/>
              <a:ext cx="2238375" cy="2246313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6"/>
            <p:cNvSpPr>
              <a:spLocks noEditPoints="1"/>
            </p:cNvSpPr>
            <p:nvPr/>
          </p:nvSpPr>
          <p:spPr bwMode="auto">
            <a:xfrm>
              <a:off x="4584701" y="522287"/>
              <a:ext cx="2744788" cy="2752726"/>
            </a:xfrm>
            <a:custGeom>
              <a:avLst/>
              <a:gdLst>
                <a:gd name="T0" fmla="*/ 592 w 1184"/>
                <a:gd name="T1" fmla="*/ 0 h 1184"/>
                <a:gd name="T2" fmla="*/ 0 w 1184"/>
                <a:gd name="T3" fmla="*/ 592 h 1184"/>
                <a:gd name="T4" fmla="*/ 592 w 1184"/>
                <a:gd name="T5" fmla="*/ 1184 h 1184"/>
                <a:gd name="T6" fmla="*/ 1184 w 1184"/>
                <a:gd name="T7" fmla="*/ 592 h 1184"/>
                <a:gd name="T8" fmla="*/ 592 w 1184"/>
                <a:gd name="T9" fmla="*/ 0 h 1184"/>
                <a:gd name="T10" fmla="*/ 941 w 1184"/>
                <a:gd name="T11" fmla="*/ 941 h 1184"/>
                <a:gd name="T12" fmla="*/ 784 w 1184"/>
                <a:gd name="T13" fmla="*/ 1047 h 1184"/>
                <a:gd name="T14" fmla="*/ 592 w 1184"/>
                <a:gd name="T15" fmla="*/ 1085 h 1184"/>
                <a:gd name="T16" fmla="*/ 400 w 1184"/>
                <a:gd name="T17" fmla="*/ 1047 h 1184"/>
                <a:gd name="T18" fmla="*/ 243 w 1184"/>
                <a:gd name="T19" fmla="*/ 941 h 1184"/>
                <a:gd name="T20" fmla="*/ 137 w 1184"/>
                <a:gd name="T21" fmla="*/ 784 h 1184"/>
                <a:gd name="T22" fmla="*/ 99 w 1184"/>
                <a:gd name="T23" fmla="*/ 592 h 1184"/>
                <a:gd name="T24" fmla="*/ 137 w 1184"/>
                <a:gd name="T25" fmla="*/ 400 h 1184"/>
                <a:gd name="T26" fmla="*/ 243 w 1184"/>
                <a:gd name="T27" fmla="*/ 243 h 1184"/>
                <a:gd name="T28" fmla="*/ 400 w 1184"/>
                <a:gd name="T29" fmla="*/ 137 h 1184"/>
                <a:gd name="T30" fmla="*/ 592 w 1184"/>
                <a:gd name="T31" fmla="*/ 99 h 1184"/>
                <a:gd name="T32" fmla="*/ 784 w 1184"/>
                <a:gd name="T33" fmla="*/ 137 h 1184"/>
                <a:gd name="T34" fmla="*/ 941 w 1184"/>
                <a:gd name="T35" fmla="*/ 243 h 1184"/>
                <a:gd name="T36" fmla="*/ 1047 w 1184"/>
                <a:gd name="T37" fmla="*/ 400 h 1184"/>
                <a:gd name="T38" fmla="*/ 1085 w 1184"/>
                <a:gd name="T39" fmla="*/ 592 h 1184"/>
                <a:gd name="T40" fmla="*/ 1047 w 1184"/>
                <a:gd name="T41" fmla="*/ 784 h 1184"/>
                <a:gd name="T42" fmla="*/ 941 w 1184"/>
                <a:gd name="T43" fmla="*/ 941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4" h="1184">
                  <a:moveTo>
                    <a:pt x="592" y="0"/>
                  </a:moveTo>
                  <a:cubicBezTo>
                    <a:pt x="265" y="0"/>
                    <a:pt x="0" y="265"/>
                    <a:pt x="0" y="592"/>
                  </a:cubicBezTo>
                  <a:cubicBezTo>
                    <a:pt x="0" y="919"/>
                    <a:pt x="265" y="1184"/>
                    <a:pt x="592" y="1184"/>
                  </a:cubicBezTo>
                  <a:cubicBezTo>
                    <a:pt x="919" y="1184"/>
                    <a:pt x="1184" y="919"/>
                    <a:pt x="1184" y="592"/>
                  </a:cubicBezTo>
                  <a:cubicBezTo>
                    <a:pt x="1184" y="265"/>
                    <a:pt x="919" y="0"/>
                    <a:pt x="592" y="0"/>
                  </a:cubicBezTo>
                  <a:close/>
                  <a:moveTo>
                    <a:pt x="941" y="941"/>
                  </a:moveTo>
                  <a:cubicBezTo>
                    <a:pt x="896" y="986"/>
                    <a:pt x="843" y="1022"/>
                    <a:pt x="784" y="1047"/>
                  </a:cubicBezTo>
                  <a:cubicBezTo>
                    <a:pt x="723" y="1072"/>
                    <a:pt x="659" y="1085"/>
                    <a:pt x="592" y="1085"/>
                  </a:cubicBezTo>
                  <a:cubicBezTo>
                    <a:pt x="525" y="1085"/>
                    <a:pt x="461" y="1072"/>
                    <a:pt x="400" y="1047"/>
                  </a:cubicBezTo>
                  <a:cubicBezTo>
                    <a:pt x="341" y="1022"/>
                    <a:pt x="288" y="986"/>
                    <a:pt x="243" y="941"/>
                  </a:cubicBezTo>
                  <a:cubicBezTo>
                    <a:pt x="198" y="896"/>
                    <a:pt x="162" y="843"/>
                    <a:pt x="137" y="784"/>
                  </a:cubicBezTo>
                  <a:cubicBezTo>
                    <a:pt x="112" y="723"/>
                    <a:pt x="99" y="659"/>
                    <a:pt x="99" y="592"/>
                  </a:cubicBezTo>
                  <a:cubicBezTo>
                    <a:pt x="99" y="525"/>
                    <a:pt x="112" y="461"/>
                    <a:pt x="137" y="400"/>
                  </a:cubicBezTo>
                  <a:cubicBezTo>
                    <a:pt x="162" y="341"/>
                    <a:pt x="198" y="288"/>
                    <a:pt x="243" y="243"/>
                  </a:cubicBezTo>
                  <a:cubicBezTo>
                    <a:pt x="288" y="198"/>
                    <a:pt x="341" y="162"/>
                    <a:pt x="400" y="137"/>
                  </a:cubicBezTo>
                  <a:cubicBezTo>
                    <a:pt x="461" y="112"/>
                    <a:pt x="525" y="99"/>
                    <a:pt x="592" y="99"/>
                  </a:cubicBezTo>
                  <a:cubicBezTo>
                    <a:pt x="659" y="99"/>
                    <a:pt x="723" y="112"/>
                    <a:pt x="784" y="137"/>
                  </a:cubicBezTo>
                  <a:cubicBezTo>
                    <a:pt x="843" y="162"/>
                    <a:pt x="896" y="198"/>
                    <a:pt x="941" y="243"/>
                  </a:cubicBezTo>
                  <a:cubicBezTo>
                    <a:pt x="986" y="288"/>
                    <a:pt x="1022" y="341"/>
                    <a:pt x="1047" y="400"/>
                  </a:cubicBezTo>
                  <a:cubicBezTo>
                    <a:pt x="1072" y="461"/>
                    <a:pt x="1085" y="525"/>
                    <a:pt x="1085" y="592"/>
                  </a:cubicBezTo>
                  <a:cubicBezTo>
                    <a:pt x="1085" y="659"/>
                    <a:pt x="1072" y="723"/>
                    <a:pt x="1047" y="784"/>
                  </a:cubicBezTo>
                  <a:cubicBezTo>
                    <a:pt x="1022" y="843"/>
                    <a:pt x="986" y="896"/>
                    <a:pt x="941" y="94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9660021" y="3700331"/>
            <a:ext cx="1086966" cy="1090110"/>
            <a:chOff x="4584701" y="522287"/>
            <a:chExt cx="2744788" cy="2752726"/>
          </a:xfrm>
          <a:solidFill>
            <a:srgbClr val="202A36"/>
          </a:solidFill>
        </p:grpSpPr>
        <p:sp>
          <p:nvSpPr>
            <p:cNvPr id="59" name="Oval 5"/>
            <p:cNvSpPr>
              <a:spLocks noChangeArrowheads="1"/>
            </p:cNvSpPr>
            <p:nvPr/>
          </p:nvSpPr>
          <p:spPr bwMode="auto">
            <a:xfrm>
              <a:off x="4837113" y="774700"/>
              <a:ext cx="2238375" cy="2246313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6"/>
            <p:cNvSpPr>
              <a:spLocks noEditPoints="1"/>
            </p:cNvSpPr>
            <p:nvPr/>
          </p:nvSpPr>
          <p:spPr bwMode="auto">
            <a:xfrm>
              <a:off x="4584701" y="522287"/>
              <a:ext cx="2744788" cy="2752726"/>
            </a:xfrm>
            <a:custGeom>
              <a:avLst/>
              <a:gdLst>
                <a:gd name="T0" fmla="*/ 592 w 1184"/>
                <a:gd name="T1" fmla="*/ 0 h 1184"/>
                <a:gd name="T2" fmla="*/ 0 w 1184"/>
                <a:gd name="T3" fmla="*/ 592 h 1184"/>
                <a:gd name="T4" fmla="*/ 592 w 1184"/>
                <a:gd name="T5" fmla="*/ 1184 h 1184"/>
                <a:gd name="T6" fmla="*/ 1184 w 1184"/>
                <a:gd name="T7" fmla="*/ 592 h 1184"/>
                <a:gd name="T8" fmla="*/ 592 w 1184"/>
                <a:gd name="T9" fmla="*/ 0 h 1184"/>
                <a:gd name="T10" fmla="*/ 941 w 1184"/>
                <a:gd name="T11" fmla="*/ 941 h 1184"/>
                <a:gd name="T12" fmla="*/ 784 w 1184"/>
                <a:gd name="T13" fmla="*/ 1047 h 1184"/>
                <a:gd name="T14" fmla="*/ 592 w 1184"/>
                <a:gd name="T15" fmla="*/ 1085 h 1184"/>
                <a:gd name="T16" fmla="*/ 400 w 1184"/>
                <a:gd name="T17" fmla="*/ 1047 h 1184"/>
                <a:gd name="T18" fmla="*/ 243 w 1184"/>
                <a:gd name="T19" fmla="*/ 941 h 1184"/>
                <a:gd name="T20" fmla="*/ 137 w 1184"/>
                <a:gd name="T21" fmla="*/ 784 h 1184"/>
                <a:gd name="T22" fmla="*/ 99 w 1184"/>
                <a:gd name="T23" fmla="*/ 592 h 1184"/>
                <a:gd name="T24" fmla="*/ 137 w 1184"/>
                <a:gd name="T25" fmla="*/ 400 h 1184"/>
                <a:gd name="T26" fmla="*/ 243 w 1184"/>
                <a:gd name="T27" fmla="*/ 243 h 1184"/>
                <a:gd name="T28" fmla="*/ 400 w 1184"/>
                <a:gd name="T29" fmla="*/ 137 h 1184"/>
                <a:gd name="T30" fmla="*/ 592 w 1184"/>
                <a:gd name="T31" fmla="*/ 99 h 1184"/>
                <a:gd name="T32" fmla="*/ 784 w 1184"/>
                <a:gd name="T33" fmla="*/ 137 h 1184"/>
                <a:gd name="T34" fmla="*/ 941 w 1184"/>
                <a:gd name="T35" fmla="*/ 243 h 1184"/>
                <a:gd name="T36" fmla="*/ 1047 w 1184"/>
                <a:gd name="T37" fmla="*/ 400 h 1184"/>
                <a:gd name="T38" fmla="*/ 1085 w 1184"/>
                <a:gd name="T39" fmla="*/ 592 h 1184"/>
                <a:gd name="T40" fmla="*/ 1047 w 1184"/>
                <a:gd name="T41" fmla="*/ 784 h 1184"/>
                <a:gd name="T42" fmla="*/ 941 w 1184"/>
                <a:gd name="T43" fmla="*/ 941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4" h="1184">
                  <a:moveTo>
                    <a:pt x="592" y="0"/>
                  </a:moveTo>
                  <a:cubicBezTo>
                    <a:pt x="265" y="0"/>
                    <a:pt x="0" y="265"/>
                    <a:pt x="0" y="592"/>
                  </a:cubicBezTo>
                  <a:cubicBezTo>
                    <a:pt x="0" y="919"/>
                    <a:pt x="265" y="1184"/>
                    <a:pt x="592" y="1184"/>
                  </a:cubicBezTo>
                  <a:cubicBezTo>
                    <a:pt x="919" y="1184"/>
                    <a:pt x="1184" y="919"/>
                    <a:pt x="1184" y="592"/>
                  </a:cubicBezTo>
                  <a:cubicBezTo>
                    <a:pt x="1184" y="265"/>
                    <a:pt x="919" y="0"/>
                    <a:pt x="592" y="0"/>
                  </a:cubicBezTo>
                  <a:close/>
                  <a:moveTo>
                    <a:pt x="941" y="941"/>
                  </a:moveTo>
                  <a:cubicBezTo>
                    <a:pt x="896" y="986"/>
                    <a:pt x="843" y="1022"/>
                    <a:pt x="784" y="1047"/>
                  </a:cubicBezTo>
                  <a:cubicBezTo>
                    <a:pt x="723" y="1072"/>
                    <a:pt x="659" y="1085"/>
                    <a:pt x="592" y="1085"/>
                  </a:cubicBezTo>
                  <a:cubicBezTo>
                    <a:pt x="525" y="1085"/>
                    <a:pt x="461" y="1072"/>
                    <a:pt x="400" y="1047"/>
                  </a:cubicBezTo>
                  <a:cubicBezTo>
                    <a:pt x="341" y="1022"/>
                    <a:pt x="288" y="986"/>
                    <a:pt x="243" y="941"/>
                  </a:cubicBezTo>
                  <a:cubicBezTo>
                    <a:pt x="198" y="896"/>
                    <a:pt x="162" y="843"/>
                    <a:pt x="137" y="784"/>
                  </a:cubicBezTo>
                  <a:cubicBezTo>
                    <a:pt x="112" y="723"/>
                    <a:pt x="99" y="659"/>
                    <a:pt x="99" y="592"/>
                  </a:cubicBezTo>
                  <a:cubicBezTo>
                    <a:pt x="99" y="525"/>
                    <a:pt x="112" y="461"/>
                    <a:pt x="137" y="400"/>
                  </a:cubicBezTo>
                  <a:cubicBezTo>
                    <a:pt x="162" y="341"/>
                    <a:pt x="198" y="288"/>
                    <a:pt x="243" y="243"/>
                  </a:cubicBezTo>
                  <a:cubicBezTo>
                    <a:pt x="288" y="198"/>
                    <a:pt x="341" y="162"/>
                    <a:pt x="400" y="137"/>
                  </a:cubicBezTo>
                  <a:cubicBezTo>
                    <a:pt x="461" y="112"/>
                    <a:pt x="525" y="99"/>
                    <a:pt x="592" y="99"/>
                  </a:cubicBezTo>
                  <a:cubicBezTo>
                    <a:pt x="659" y="99"/>
                    <a:pt x="723" y="112"/>
                    <a:pt x="784" y="137"/>
                  </a:cubicBezTo>
                  <a:cubicBezTo>
                    <a:pt x="843" y="162"/>
                    <a:pt x="896" y="198"/>
                    <a:pt x="941" y="243"/>
                  </a:cubicBezTo>
                  <a:cubicBezTo>
                    <a:pt x="986" y="288"/>
                    <a:pt x="1022" y="341"/>
                    <a:pt x="1047" y="400"/>
                  </a:cubicBezTo>
                  <a:cubicBezTo>
                    <a:pt x="1072" y="461"/>
                    <a:pt x="1085" y="525"/>
                    <a:pt x="1085" y="592"/>
                  </a:cubicBezTo>
                  <a:cubicBezTo>
                    <a:pt x="1085" y="659"/>
                    <a:pt x="1072" y="723"/>
                    <a:pt x="1047" y="784"/>
                  </a:cubicBezTo>
                  <a:cubicBezTo>
                    <a:pt x="1022" y="843"/>
                    <a:pt x="986" y="896"/>
                    <a:pt x="941" y="94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0" y="2851385"/>
            <a:ext cx="12192000" cy="486210"/>
            <a:chOff x="0" y="4845037"/>
            <a:chExt cx="12192000" cy="486210"/>
          </a:xfrm>
        </p:grpSpPr>
        <p:sp>
          <p:nvSpPr>
            <p:cNvPr id="67" name="圆角矩形 66"/>
            <p:cNvSpPr/>
            <p:nvPr/>
          </p:nvSpPr>
          <p:spPr>
            <a:xfrm>
              <a:off x="4454114" y="4845037"/>
              <a:ext cx="3100528" cy="486210"/>
            </a:xfrm>
            <a:prstGeom prst="roundRect">
              <a:avLst/>
            </a:prstGeom>
            <a:solidFill>
              <a:srgbClr val="202A36"/>
            </a:solidFill>
            <a:ln>
              <a:solidFill>
                <a:srgbClr val="202A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cxnSp>
          <p:nvCxnSpPr>
            <p:cNvPr id="68" name="直接连接符 67"/>
            <p:cNvCxnSpPr/>
            <p:nvPr/>
          </p:nvCxnSpPr>
          <p:spPr>
            <a:xfrm>
              <a:off x="0" y="5083947"/>
              <a:ext cx="4454114" cy="4195"/>
            </a:xfrm>
            <a:prstGeom prst="line">
              <a:avLst/>
            </a:prstGeom>
            <a:ln>
              <a:solidFill>
                <a:srgbClr val="202A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7561014" y="5083947"/>
              <a:ext cx="4630986" cy="0"/>
            </a:xfrm>
            <a:prstGeom prst="line">
              <a:avLst/>
            </a:prstGeom>
            <a:ln>
              <a:solidFill>
                <a:srgbClr val="202A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59"/>
          <p:cNvSpPr txBox="1">
            <a:spLocks noChangeArrowheads="1"/>
          </p:cNvSpPr>
          <p:nvPr/>
        </p:nvSpPr>
        <p:spPr bwMode="auto">
          <a:xfrm flipH="1">
            <a:off x="4318199" y="2838716"/>
            <a:ext cx="3312368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24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24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en-US" altLang="zh-CN" sz="2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ko-KR" sz="2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任意多边形 37"/>
          <p:cNvSpPr/>
          <p:nvPr/>
        </p:nvSpPr>
        <p:spPr>
          <a:xfrm>
            <a:off x="947469" y="1667107"/>
            <a:ext cx="984643" cy="605829"/>
          </a:xfrm>
          <a:custGeom>
            <a:avLst/>
            <a:gdLst>
              <a:gd name="connsiteX0" fmla="*/ 863600 w 1792827"/>
              <a:gd name="connsiteY0" fmla="*/ 0 h 1103086"/>
              <a:gd name="connsiteX1" fmla="*/ 1347060 w 1792827"/>
              <a:gd name="connsiteY1" fmla="*/ 370853 h 1103086"/>
              <a:gd name="connsiteX2" fmla="*/ 1351590 w 1792827"/>
              <a:gd name="connsiteY2" fmla="*/ 413148 h 1103086"/>
              <a:gd name="connsiteX3" fmla="*/ 1422712 w 1792827"/>
              <a:gd name="connsiteY3" fmla="*/ 406400 h 1103086"/>
              <a:gd name="connsiteX4" fmla="*/ 1792827 w 1792827"/>
              <a:gd name="connsiteY4" fmla="*/ 754743 h 1103086"/>
              <a:gd name="connsiteX5" fmla="*/ 1422712 w 1792827"/>
              <a:gd name="connsiteY5" fmla="*/ 1103086 h 1103086"/>
              <a:gd name="connsiteX6" fmla="*/ 450111 w 1792827"/>
              <a:gd name="connsiteY6" fmla="*/ 1103086 h 1103086"/>
              <a:gd name="connsiteX7" fmla="*/ 450111 w 1792827"/>
              <a:gd name="connsiteY7" fmla="*/ 1094430 h 1103086"/>
              <a:gd name="connsiteX8" fmla="*/ 444706 w 1792827"/>
              <a:gd name="connsiteY8" fmla="*/ 1096009 h 1103086"/>
              <a:gd name="connsiteX9" fmla="*/ 370115 w 1792827"/>
              <a:gd name="connsiteY9" fmla="*/ 1103086 h 1103086"/>
              <a:gd name="connsiteX10" fmla="*/ 0 w 1792827"/>
              <a:gd name="connsiteY10" fmla="*/ 754743 h 1103086"/>
              <a:gd name="connsiteX11" fmla="*/ 370115 w 1792827"/>
              <a:gd name="connsiteY11" fmla="*/ 406400 h 1103086"/>
              <a:gd name="connsiteX12" fmla="*/ 376270 w 1792827"/>
              <a:gd name="connsiteY12" fmla="*/ 406984 h 1103086"/>
              <a:gd name="connsiteX13" fmla="*/ 380140 w 1792827"/>
              <a:gd name="connsiteY13" fmla="*/ 370853 h 1103086"/>
              <a:gd name="connsiteX14" fmla="*/ 863600 w 1792827"/>
              <a:gd name="connsiteY14" fmla="*/ 0 h 1103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92827" h="1103086">
                <a:moveTo>
                  <a:pt x="863600" y="0"/>
                </a:moveTo>
                <a:cubicBezTo>
                  <a:pt x="1102077" y="0"/>
                  <a:pt x="1301044" y="159207"/>
                  <a:pt x="1347060" y="370853"/>
                </a:cubicBezTo>
                <a:lnTo>
                  <a:pt x="1351590" y="413148"/>
                </a:lnTo>
                <a:lnTo>
                  <a:pt x="1422712" y="406400"/>
                </a:lnTo>
                <a:cubicBezTo>
                  <a:pt x="1627121" y="406400"/>
                  <a:pt x="1792827" y="562358"/>
                  <a:pt x="1792827" y="754743"/>
                </a:cubicBezTo>
                <a:cubicBezTo>
                  <a:pt x="1792827" y="947128"/>
                  <a:pt x="1627121" y="1103086"/>
                  <a:pt x="1422712" y="1103086"/>
                </a:cubicBezTo>
                <a:lnTo>
                  <a:pt x="450111" y="1103086"/>
                </a:lnTo>
                <a:lnTo>
                  <a:pt x="450111" y="1094430"/>
                </a:lnTo>
                <a:lnTo>
                  <a:pt x="444706" y="1096009"/>
                </a:lnTo>
                <a:cubicBezTo>
                  <a:pt x="420613" y="1100649"/>
                  <a:pt x="395666" y="1103086"/>
                  <a:pt x="370115" y="1103086"/>
                </a:cubicBezTo>
                <a:cubicBezTo>
                  <a:pt x="165706" y="1103086"/>
                  <a:pt x="0" y="947128"/>
                  <a:pt x="0" y="754743"/>
                </a:cubicBezTo>
                <a:cubicBezTo>
                  <a:pt x="0" y="562358"/>
                  <a:pt x="165706" y="406400"/>
                  <a:pt x="370115" y="406400"/>
                </a:cubicBezTo>
                <a:lnTo>
                  <a:pt x="376270" y="406984"/>
                </a:lnTo>
                <a:lnTo>
                  <a:pt x="380140" y="370853"/>
                </a:lnTo>
                <a:cubicBezTo>
                  <a:pt x="426156" y="159207"/>
                  <a:pt x="625123" y="0"/>
                  <a:pt x="8636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4000">
                <a:schemeClr val="bg1">
                  <a:lumMod val="9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28600" dist="165100" dir="8100000" algn="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/>
        </p:nvSpPr>
        <p:spPr>
          <a:xfrm>
            <a:off x="9512458" y="758260"/>
            <a:ext cx="1178389" cy="725037"/>
          </a:xfrm>
          <a:custGeom>
            <a:avLst/>
            <a:gdLst>
              <a:gd name="connsiteX0" fmla="*/ 863600 w 1792827"/>
              <a:gd name="connsiteY0" fmla="*/ 0 h 1103086"/>
              <a:gd name="connsiteX1" fmla="*/ 1347060 w 1792827"/>
              <a:gd name="connsiteY1" fmla="*/ 370853 h 1103086"/>
              <a:gd name="connsiteX2" fmla="*/ 1351590 w 1792827"/>
              <a:gd name="connsiteY2" fmla="*/ 413148 h 1103086"/>
              <a:gd name="connsiteX3" fmla="*/ 1422712 w 1792827"/>
              <a:gd name="connsiteY3" fmla="*/ 406400 h 1103086"/>
              <a:gd name="connsiteX4" fmla="*/ 1792827 w 1792827"/>
              <a:gd name="connsiteY4" fmla="*/ 754743 h 1103086"/>
              <a:gd name="connsiteX5" fmla="*/ 1422712 w 1792827"/>
              <a:gd name="connsiteY5" fmla="*/ 1103086 h 1103086"/>
              <a:gd name="connsiteX6" fmla="*/ 450111 w 1792827"/>
              <a:gd name="connsiteY6" fmla="*/ 1103086 h 1103086"/>
              <a:gd name="connsiteX7" fmla="*/ 450111 w 1792827"/>
              <a:gd name="connsiteY7" fmla="*/ 1094430 h 1103086"/>
              <a:gd name="connsiteX8" fmla="*/ 444706 w 1792827"/>
              <a:gd name="connsiteY8" fmla="*/ 1096009 h 1103086"/>
              <a:gd name="connsiteX9" fmla="*/ 370115 w 1792827"/>
              <a:gd name="connsiteY9" fmla="*/ 1103086 h 1103086"/>
              <a:gd name="connsiteX10" fmla="*/ 0 w 1792827"/>
              <a:gd name="connsiteY10" fmla="*/ 754743 h 1103086"/>
              <a:gd name="connsiteX11" fmla="*/ 370115 w 1792827"/>
              <a:gd name="connsiteY11" fmla="*/ 406400 h 1103086"/>
              <a:gd name="connsiteX12" fmla="*/ 376270 w 1792827"/>
              <a:gd name="connsiteY12" fmla="*/ 406984 h 1103086"/>
              <a:gd name="connsiteX13" fmla="*/ 380140 w 1792827"/>
              <a:gd name="connsiteY13" fmla="*/ 370853 h 1103086"/>
              <a:gd name="connsiteX14" fmla="*/ 863600 w 1792827"/>
              <a:gd name="connsiteY14" fmla="*/ 0 h 1103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92827" h="1103086">
                <a:moveTo>
                  <a:pt x="863600" y="0"/>
                </a:moveTo>
                <a:cubicBezTo>
                  <a:pt x="1102077" y="0"/>
                  <a:pt x="1301044" y="159207"/>
                  <a:pt x="1347060" y="370853"/>
                </a:cubicBezTo>
                <a:lnTo>
                  <a:pt x="1351590" y="413148"/>
                </a:lnTo>
                <a:lnTo>
                  <a:pt x="1422712" y="406400"/>
                </a:lnTo>
                <a:cubicBezTo>
                  <a:pt x="1627121" y="406400"/>
                  <a:pt x="1792827" y="562358"/>
                  <a:pt x="1792827" y="754743"/>
                </a:cubicBezTo>
                <a:cubicBezTo>
                  <a:pt x="1792827" y="947128"/>
                  <a:pt x="1627121" y="1103086"/>
                  <a:pt x="1422712" y="1103086"/>
                </a:cubicBezTo>
                <a:lnTo>
                  <a:pt x="450111" y="1103086"/>
                </a:lnTo>
                <a:lnTo>
                  <a:pt x="450111" y="1094430"/>
                </a:lnTo>
                <a:lnTo>
                  <a:pt x="444706" y="1096009"/>
                </a:lnTo>
                <a:cubicBezTo>
                  <a:pt x="420613" y="1100649"/>
                  <a:pt x="395666" y="1103086"/>
                  <a:pt x="370115" y="1103086"/>
                </a:cubicBezTo>
                <a:cubicBezTo>
                  <a:pt x="165706" y="1103086"/>
                  <a:pt x="0" y="947128"/>
                  <a:pt x="0" y="754743"/>
                </a:cubicBezTo>
                <a:cubicBezTo>
                  <a:pt x="0" y="562358"/>
                  <a:pt x="165706" y="406400"/>
                  <a:pt x="370115" y="406400"/>
                </a:cubicBezTo>
                <a:lnTo>
                  <a:pt x="376270" y="406984"/>
                </a:lnTo>
                <a:lnTo>
                  <a:pt x="380140" y="370853"/>
                </a:lnTo>
                <a:cubicBezTo>
                  <a:pt x="426156" y="159207"/>
                  <a:pt x="625123" y="0"/>
                  <a:pt x="8636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4000">
                <a:schemeClr val="bg1">
                  <a:lumMod val="9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28600" dist="165100" dir="8100000" algn="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>
            <a:off x="10318569" y="2327644"/>
            <a:ext cx="633795" cy="389960"/>
          </a:xfrm>
          <a:custGeom>
            <a:avLst/>
            <a:gdLst>
              <a:gd name="connsiteX0" fmla="*/ 863600 w 1792827"/>
              <a:gd name="connsiteY0" fmla="*/ 0 h 1103086"/>
              <a:gd name="connsiteX1" fmla="*/ 1347060 w 1792827"/>
              <a:gd name="connsiteY1" fmla="*/ 370853 h 1103086"/>
              <a:gd name="connsiteX2" fmla="*/ 1351590 w 1792827"/>
              <a:gd name="connsiteY2" fmla="*/ 413148 h 1103086"/>
              <a:gd name="connsiteX3" fmla="*/ 1422712 w 1792827"/>
              <a:gd name="connsiteY3" fmla="*/ 406400 h 1103086"/>
              <a:gd name="connsiteX4" fmla="*/ 1792827 w 1792827"/>
              <a:gd name="connsiteY4" fmla="*/ 754743 h 1103086"/>
              <a:gd name="connsiteX5" fmla="*/ 1422712 w 1792827"/>
              <a:gd name="connsiteY5" fmla="*/ 1103086 h 1103086"/>
              <a:gd name="connsiteX6" fmla="*/ 450111 w 1792827"/>
              <a:gd name="connsiteY6" fmla="*/ 1103086 h 1103086"/>
              <a:gd name="connsiteX7" fmla="*/ 450111 w 1792827"/>
              <a:gd name="connsiteY7" fmla="*/ 1094430 h 1103086"/>
              <a:gd name="connsiteX8" fmla="*/ 444706 w 1792827"/>
              <a:gd name="connsiteY8" fmla="*/ 1096009 h 1103086"/>
              <a:gd name="connsiteX9" fmla="*/ 370115 w 1792827"/>
              <a:gd name="connsiteY9" fmla="*/ 1103086 h 1103086"/>
              <a:gd name="connsiteX10" fmla="*/ 0 w 1792827"/>
              <a:gd name="connsiteY10" fmla="*/ 754743 h 1103086"/>
              <a:gd name="connsiteX11" fmla="*/ 370115 w 1792827"/>
              <a:gd name="connsiteY11" fmla="*/ 406400 h 1103086"/>
              <a:gd name="connsiteX12" fmla="*/ 376270 w 1792827"/>
              <a:gd name="connsiteY12" fmla="*/ 406984 h 1103086"/>
              <a:gd name="connsiteX13" fmla="*/ 380140 w 1792827"/>
              <a:gd name="connsiteY13" fmla="*/ 370853 h 1103086"/>
              <a:gd name="connsiteX14" fmla="*/ 863600 w 1792827"/>
              <a:gd name="connsiteY14" fmla="*/ 0 h 1103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92827" h="1103086">
                <a:moveTo>
                  <a:pt x="863600" y="0"/>
                </a:moveTo>
                <a:cubicBezTo>
                  <a:pt x="1102077" y="0"/>
                  <a:pt x="1301044" y="159207"/>
                  <a:pt x="1347060" y="370853"/>
                </a:cubicBezTo>
                <a:lnTo>
                  <a:pt x="1351590" y="413148"/>
                </a:lnTo>
                <a:lnTo>
                  <a:pt x="1422712" y="406400"/>
                </a:lnTo>
                <a:cubicBezTo>
                  <a:pt x="1627121" y="406400"/>
                  <a:pt x="1792827" y="562358"/>
                  <a:pt x="1792827" y="754743"/>
                </a:cubicBezTo>
                <a:cubicBezTo>
                  <a:pt x="1792827" y="947128"/>
                  <a:pt x="1627121" y="1103086"/>
                  <a:pt x="1422712" y="1103086"/>
                </a:cubicBezTo>
                <a:lnTo>
                  <a:pt x="450111" y="1103086"/>
                </a:lnTo>
                <a:lnTo>
                  <a:pt x="450111" y="1094430"/>
                </a:lnTo>
                <a:lnTo>
                  <a:pt x="444706" y="1096009"/>
                </a:lnTo>
                <a:cubicBezTo>
                  <a:pt x="420613" y="1100649"/>
                  <a:pt x="395666" y="1103086"/>
                  <a:pt x="370115" y="1103086"/>
                </a:cubicBezTo>
                <a:cubicBezTo>
                  <a:pt x="165706" y="1103086"/>
                  <a:pt x="0" y="947128"/>
                  <a:pt x="0" y="754743"/>
                </a:cubicBezTo>
                <a:cubicBezTo>
                  <a:pt x="0" y="562358"/>
                  <a:pt x="165706" y="406400"/>
                  <a:pt x="370115" y="406400"/>
                </a:cubicBezTo>
                <a:lnTo>
                  <a:pt x="376270" y="406984"/>
                </a:lnTo>
                <a:lnTo>
                  <a:pt x="380140" y="370853"/>
                </a:lnTo>
                <a:cubicBezTo>
                  <a:pt x="426156" y="159207"/>
                  <a:pt x="625123" y="0"/>
                  <a:pt x="8636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4000">
                <a:schemeClr val="bg1">
                  <a:lumMod val="9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28600" dist="165100" dir="8100000" algn="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28"/>
          <p:cNvSpPr>
            <a:spLocks noEditPoints="1"/>
          </p:cNvSpPr>
          <p:nvPr/>
        </p:nvSpPr>
        <p:spPr bwMode="auto">
          <a:xfrm>
            <a:off x="1894756" y="3973557"/>
            <a:ext cx="714540" cy="536882"/>
          </a:xfrm>
          <a:custGeom>
            <a:avLst/>
            <a:gdLst>
              <a:gd name="T0" fmla="*/ 40 w 192"/>
              <a:gd name="T1" fmla="*/ 118 h 144"/>
              <a:gd name="T2" fmla="*/ 40 w 192"/>
              <a:gd name="T3" fmla="*/ 118 h 144"/>
              <a:gd name="T4" fmla="*/ 56 w 192"/>
              <a:gd name="T5" fmla="*/ 116 h 144"/>
              <a:gd name="T6" fmla="*/ 97 w 192"/>
              <a:gd name="T7" fmla="*/ 137 h 144"/>
              <a:gd name="T8" fmla="*/ 99 w 192"/>
              <a:gd name="T9" fmla="*/ 137 h 144"/>
              <a:gd name="T10" fmla="*/ 140 w 192"/>
              <a:gd name="T11" fmla="*/ 116 h 144"/>
              <a:gd name="T12" fmla="*/ 156 w 192"/>
              <a:gd name="T13" fmla="*/ 118 h 144"/>
              <a:gd name="T14" fmla="*/ 156 w 192"/>
              <a:gd name="T15" fmla="*/ 118 h 144"/>
              <a:gd name="T16" fmla="*/ 156 w 192"/>
              <a:gd name="T17" fmla="*/ 70 h 144"/>
              <a:gd name="T18" fmla="*/ 96 w 192"/>
              <a:gd name="T19" fmla="*/ 98 h 144"/>
              <a:gd name="T20" fmla="*/ 40 w 192"/>
              <a:gd name="T21" fmla="*/ 72 h 144"/>
              <a:gd name="T22" fmla="*/ 40 w 192"/>
              <a:gd name="T23" fmla="*/ 118 h 144"/>
              <a:gd name="T24" fmla="*/ 96 w 192"/>
              <a:gd name="T25" fmla="*/ 0 h 144"/>
              <a:gd name="T26" fmla="*/ 0 w 192"/>
              <a:gd name="T27" fmla="*/ 44 h 144"/>
              <a:gd name="T28" fmla="*/ 96 w 192"/>
              <a:gd name="T29" fmla="*/ 88 h 144"/>
              <a:gd name="T30" fmla="*/ 192 w 192"/>
              <a:gd name="T31" fmla="*/ 44 h 144"/>
              <a:gd name="T32" fmla="*/ 96 w 192"/>
              <a:gd name="T33" fmla="*/ 0 h 144"/>
              <a:gd name="T34" fmla="*/ 8 w 192"/>
              <a:gd name="T35" fmla="*/ 56 h 144"/>
              <a:gd name="T36" fmla="*/ 4 w 192"/>
              <a:gd name="T37" fmla="*/ 104 h 144"/>
              <a:gd name="T38" fmla="*/ 12 w 192"/>
              <a:gd name="T39" fmla="*/ 104 h 144"/>
              <a:gd name="T40" fmla="*/ 12 w 192"/>
              <a:gd name="T41" fmla="*/ 58 h 144"/>
              <a:gd name="T42" fmla="*/ 8 w 192"/>
              <a:gd name="T43" fmla="*/ 56 h 144"/>
              <a:gd name="T44" fmla="*/ 16 w 192"/>
              <a:gd name="T45" fmla="*/ 144 h 144"/>
              <a:gd name="T46" fmla="*/ 9 w 192"/>
              <a:gd name="T47" fmla="*/ 124 h 144"/>
              <a:gd name="T48" fmla="*/ 16 w 192"/>
              <a:gd name="T49" fmla="*/ 116 h 144"/>
              <a:gd name="T50" fmla="*/ 8 w 192"/>
              <a:gd name="T51" fmla="*/ 108 h 144"/>
              <a:gd name="T52" fmla="*/ 0 w 192"/>
              <a:gd name="T53" fmla="*/ 116 h 144"/>
              <a:gd name="T54" fmla="*/ 7 w 192"/>
              <a:gd name="T55" fmla="*/ 124 h 144"/>
              <a:gd name="T56" fmla="*/ 0 w 192"/>
              <a:gd name="T57" fmla="*/ 144 h 144"/>
              <a:gd name="T58" fmla="*/ 16 w 192"/>
              <a:gd name="T59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92" h="144">
                <a:moveTo>
                  <a:pt x="40" y="118"/>
                </a:moveTo>
                <a:cubicBezTo>
                  <a:pt x="40" y="118"/>
                  <a:pt x="40" y="118"/>
                  <a:pt x="40" y="118"/>
                </a:cubicBezTo>
                <a:cubicBezTo>
                  <a:pt x="45" y="116"/>
                  <a:pt x="50" y="116"/>
                  <a:pt x="56" y="116"/>
                </a:cubicBezTo>
                <a:cubicBezTo>
                  <a:pt x="72" y="116"/>
                  <a:pt x="91" y="127"/>
                  <a:pt x="97" y="137"/>
                </a:cubicBezTo>
                <a:cubicBezTo>
                  <a:pt x="99" y="137"/>
                  <a:pt x="99" y="137"/>
                  <a:pt x="99" y="137"/>
                </a:cubicBezTo>
                <a:cubicBezTo>
                  <a:pt x="105" y="127"/>
                  <a:pt x="123" y="116"/>
                  <a:pt x="140" y="116"/>
                </a:cubicBezTo>
                <a:cubicBezTo>
                  <a:pt x="145" y="116"/>
                  <a:pt x="151" y="116"/>
                  <a:pt x="156" y="118"/>
                </a:cubicBezTo>
                <a:cubicBezTo>
                  <a:pt x="156" y="118"/>
                  <a:pt x="156" y="118"/>
                  <a:pt x="156" y="118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96" y="98"/>
                  <a:pt x="96" y="98"/>
                  <a:pt x="96" y="98"/>
                </a:cubicBezTo>
                <a:cubicBezTo>
                  <a:pt x="40" y="72"/>
                  <a:pt x="40" y="72"/>
                  <a:pt x="40" y="72"/>
                </a:cubicBezTo>
                <a:lnTo>
                  <a:pt x="40" y="118"/>
                </a:lnTo>
                <a:close/>
                <a:moveTo>
                  <a:pt x="96" y="0"/>
                </a:moveTo>
                <a:cubicBezTo>
                  <a:pt x="0" y="44"/>
                  <a:pt x="0" y="44"/>
                  <a:pt x="0" y="44"/>
                </a:cubicBezTo>
                <a:cubicBezTo>
                  <a:pt x="96" y="88"/>
                  <a:pt x="96" y="88"/>
                  <a:pt x="96" y="88"/>
                </a:cubicBezTo>
                <a:cubicBezTo>
                  <a:pt x="192" y="44"/>
                  <a:pt x="192" y="44"/>
                  <a:pt x="192" y="44"/>
                </a:cubicBezTo>
                <a:lnTo>
                  <a:pt x="96" y="0"/>
                </a:lnTo>
                <a:close/>
                <a:moveTo>
                  <a:pt x="8" y="56"/>
                </a:moveTo>
                <a:cubicBezTo>
                  <a:pt x="4" y="104"/>
                  <a:pt x="4" y="104"/>
                  <a:pt x="4" y="104"/>
                </a:cubicBezTo>
                <a:cubicBezTo>
                  <a:pt x="12" y="104"/>
                  <a:pt x="12" y="104"/>
                  <a:pt x="12" y="104"/>
                </a:cubicBezTo>
                <a:cubicBezTo>
                  <a:pt x="12" y="58"/>
                  <a:pt x="12" y="58"/>
                  <a:pt x="12" y="58"/>
                </a:cubicBezTo>
                <a:lnTo>
                  <a:pt x="8" y="56"/>
                </a:lnTo>
                <a:close/>
                <a:moveTo>
                  <a:pt x="16" y="144"/>
                </a:moveTo>
                <a:cubicBezTo>
                  <a:pt x="9" y="124"/>
                  <a:pt x="9" y="124"/>
                  <a:pt x="9" y="124"/>
                </a:cubicBezTo>
                <a:cubicBezTo>
                  <a:pt x="13" y="123"/>
                  <a:pt x="16" y="120"/>
                  <a:pt x="16" y="116"/>
                </a:cubicBezTo>
                <a:cubicBezTo>
                  <a:pt x="16" y="111"/>
                  <a:pt x="12" y="108"/>
                  <a:pt x="8" y="108"/>
                </a:cubicBezTo>
                <a:cubicBezTo>
                  <a:pt x="3" y="108"/>
                  <a:pt x="0" y="111"/>
                  <a:pt x="0" y="116"/>
                </a:cubicBezTo>
                <a:cubicBezTo>
                  <a:pt x="0" y="120"/>
                  <a:pt x="3" y="123"/>
                  <a:pt x="7" y="124"/>
                </a:cubicBezTo>
                <a:cubicBezTo>
                  <a:pt x="0" y="144"/>
                  <a:pt x="0" y="144"/>
                  <a:pt x="0" y="144"/>
                </a:cubicBezTo>
                <a:lnTo>
                  <a:pt x="16" y="1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reeform 12"/>
          <p:cNvSpPr>
            <a:spLocks noEditPoints="1"/>
          </p:cNvSpPr>
          <p:nvPr/>
        </p:nvSpPr>
        <p:spPr bwMode="auto">
          <a:xfrm>
            <a:off x="3588045" y="3922879"/>
            <a:ext cx="573885" cy="613375"/>
          </a:xfrm>
          <a:custGeom>
            <a:avLst/>
            <a:gdLst>
              <a:gd name="T0" fmla="*/ 127 w 358"/>
              <a:gd name="T1" fmla="*/ 292 h 382"/>
              <a:gd name="T2" fmla="*/ 322 w 358"/>
              <a:gd name="T3" fmla="*/ 63 h 382"/>
              <a:gd name="T4" fmla="*/ 333 w 358"/>
              <a:gd name="T5" fmla="*/ 113 h 382"/>
              <a:gd name="T6" fmla="*/ 336 w 358"/>
              <a:gd name="T7" fmla="*/ 178 h 382"/>
              <a:gd name="T8" fmla="*/ 338 w 358"/>
              <a:gd name="T9" fmla="*/ 245 h 382"/>
              <a:gd name="T10" fmla="*/ 321 w 358"/>
              <a:gd name="T11" fmla="*/ 314 h 382"/>
              <a:gd name="T12" fmla="*/ 271 w 358"/>
              <a:gd name="T13" fmla="*/ 382 h 382"/>
              <a:gd name="T14" fmla="*/ 172 w 358"/>
              <a:gd name="T15" fmla="*/ 226 h 382"/>
              <a:gd name="T16" fmla="*/ 123 w 358"/>
              <a:gd name="T17" fmla="*/ 197 h 382"/>
              <a:gd name="T18" fmla="*/ 125 w 358"/>
              <a:gd name="T19" fmla="*/ 208 h 382"/>
              <a:gd name="T20" fmla="*/ 174 w 358"/>
              <a:gd name="T21" fmla="*/ 236 h 382"/>
              <a:gd name="T22" fmla="*/ 172 w 358"/>
              <a:gd name="T23" fmla="*/ 226 h 382"/>
              <a:gd name="T24" fmla="*/ 288 w 358"/>
              <a:gd name="T25" fmla="*/ 136 h 382"/>
              <a:gd name="T26" fmla="*/ 263 w 358"/>
              <a:gd name="T27" fmla="*/ 125 h 382"/>
              <a:gd name="T28" fmla="*/ 171 w 358"/>
              <a:gd name="T29" fmla="*/ 70 h 382"/>
              <a:gd name="T30" fmla="*/ 148 w 358"/>
              <a:gd name="T31" fmla="*/ 54 h 382"/>
              <a:gd name="T32" fmla="*/ 171 w 358"/>
              <a:gd name="T33" fmla="*/ 70 h 382"/>
              <a:gd name="T34" fmla="*/ 204 w 358"/>
              <a:gd name="T35" fmla="*/ 39 h 382"/>
              <a:gd name="T36" fmla="*/ 193 w 358"/>
              <a:gd name="T37" fmla="*/ 64 h 382"/>
              <a:gd name="T38" fmla="*/ 258 w 358"/>
              <a:gd name="T39" fmla="*/ 103 h 382"/>
              <a:gd name="T40" fmla="*/ 274 w 358"/>
              <a:gd name="T41" fmla="*/ 80 h 382"/>
              <a:gd name="T42" fmla="*/ 258 w 358"/>
              <a:gd name="T43" fmla="*/ 103 h 382"/>
              <a:gd name="T44" fmla="*/ 249 w 358"/>
              <a:gd name="T45" fmla="*/ 55 h 382"/>
              <a:gd name="T46" fmla="*/ 226 w 358"/>
              <a:gd name="T47" fmla="*/ 71 h 382"/>
              <a:gd name="T48" fmla="*/ 182 w 358"/>
              <a:gd name="T49" fmla="*/ 209 h 382"/>
              <a:gd name="T50" fmla="*/ 133 w 358"/>
              <a:gd name="T51" fmla="*/ 180 h 382"/>
              <a:gd name="T52" fmla="*/ 135 w 358"/>
              <a:gd name="T53" fmla="*/ 190 h 382"/>
              <a:gd name="T54" fmla="*/ 184 w 358"/>
              <a:gd name="T55" fmla="*/ 219 h 382"/>
              <a:gd name="T56" fmla="*/ 182 w 358"/>
              <a:gd name="T57" fmla="*/ 209 h 382"/>
              <a:gd name="T58" fmla="*/ 157 w 358"/>
              <a:gd name="T59" fmla="*/ 104 h 382"/>
              <a:gd name="T60" fmla="*/ 186 w 358"/>
              <a:gd name="T61" fmla="*/ 195 h 382"/>
              <a:gd name="T62" fmla="*/ 222 w 358"/>
              <a:gd name="T63" fmla="*/ 90 h 382"/>
              <a:gd name="T64" fmla="*/ 136 w 358"/>
              <a:gd name="T65" fmla="*/ 238 h 382"/>
              <a:gd name="T66" fmla="*/ 129 w 358"/>
              <a:gd name="T67" fmla="*/ 216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58" h="382">
                <a:moveTo>
                  <a:pt x="131" y="382"/>
                </a:moveTo>
                <a:cubicBezTo>
                  <a:pt x="135" y="352"/>
                  <a:pt x="135" y="320"/>
                  <a:pt x="127" y="292"/>
                </a:cubicBezTo>
                <a:cubicBezTo>
                  <a:pt x="0" y="220"/>
                  <a:pt x="33" y="56"/>
                  <a:pt x="140" y="23"/>
                </a:cubicBezTo>
                <a:cubicBezTo>
                  <a:pt x="196" y="0"/>
                  <a:pt x="272" y="14"/>
                  <a:pt x="322" y="63"/>
                </a:cubicBezTo>
                <a:cubicBezTo>
                  <a:pt x="358" y="99"/>
                  <a:pt x="340" y="109"/>
                  <a:pt x="340" y="109"/>
                </a:cubicBezTo>
                <a:cubicBezTo>
                  <a:pt x="333" y="113"/>
                  <a:pt x="333" y="113"/>
                  <a:pt x="333" y="113"/>
                </a:cubicBezTo>
                <a:cubicBezTo>
                  <a:pt x="337" y="130"/>
                  <a:pt x="345" y="162"/>
                  <a:pt x="344" y="166"/>
                </a:cubicBezTo>
                <a:cubicBezTo>
                  <a:pt x="342" y="172"/>
                  <a:pt x="336" y="178"/>
                  <a:pt x="336" y="178"/>
                </a:cubicBezTo>
                <a:cubicBezTo>
                  <a:pt x="354" y="239"/>
                  <a:pt x="354" y="239"/>
                  <a:pt x="354" y="239"/>
                </a:cubicBezTo>
                <a:cubicBezTo>
                  <a:pt x="338" y="245"/>
                  <a:pt x="338" y="245"/>
                  <a:pt x="338" y="245"/>
                </a:cubicBezTo>
                <a:cubicBezTo>
                  <a:pt x="341" y="265"/>
                  <a:pt x="343" y="281"/>
                  <a:pt x="341" y="300"/>
                </a:cubicBezTo>
                <a:cubicBezTo>
                  <a:pt x="341" y="304"/>
                  <a:pt x="330" y="313"/>
                  <a:pt x="321" y="314"/>
                </a:cubicBezTo>
                <a:cubicBezTo>
                  <a:pt x="267" y="317"/>
                  <a:pt x="267" y="317"/>
                  <a:pt x="267" y="317"/>
                </a:cubicBezTo>
                <a:cubicBezTo>
                  <a:pt x="271" y="382"/>
                  <a:pt x="271" y="382"/>
                  <a:pt x="271" y="382"/>
                </a:cubicBezTo>
                <a:cubicBezTo>
                  <a:pt x="131" y="382"/>
                  <a:pt x="131" y="382"/>
                  <a:pt x="131" y="382"/>
                </a:cubicBezTo>
                <a:close/>
                <a:moveTo>
                  <a:pt x="172" y="226"/>
                </a:moveTo>
                <a:cubicBezTo>
                  <a:pt x="132" y="196"/>
                  <a:pt x="132" y="196"/>
                  <a:pt x="132" y="196"/>
                </a:cubicBezTo>
                <a:cubicBezTo>
                  <a:pt x="129" y="193"/>
                  <a:pt x="125" y="194"/>
                  <a:pt x="123" y="197"/>
                </a:cubicBezTo>
                <a:cubicBezTo>
                  <a:pt x="123" y="197"/>
                  <a:pt x="123" y="197"/>
                  <a:pt x="123" y="197"/>
                </a:cubicBezTo>
                <a:cubicBezTo>
                  <a:pt x="121" y="201"/>
                  <a:pt x="122" y="205"/>
                  <a:pt x="125" y="208"/>
                </a:cubicBezTo>
                <a:cubicBezTo>
                  <a:pt x="165" y="238"/>
                  <a:pt x="165" y="238"/>
                  <a:pt x="165" y="238"/>
                </a:cubicBezTo>
                <a:cubicBezTo>
                  <a:pt x="168" y="240"/>
                  <a:pt x="172" y="239"/>
                  <a:pt x="174" y="236"/>
                </a:cubicBezTo>
                <a:cubicBezTo>
                  <a:pt x="174" y="236"/>
                  <a:pt x="174" y="236"/>
                  <a:pt x="174" y="236"/>
                </a:cubicBezTo>
                <a:cubicBezTo>
                  <a:pt x="176" y="233"/>
                  <a:pt x="175" y="228"/>
                  <a:pt x="172" y="226"/>
                </a:cubicBezTo>
                <a:close/>
                <a:moveTo>
                  <a:pt x="263" y="136"/>
                </a:moveTo>
                <a:cubicBezTo>
                  <a:pt x="288" y="136"/>
                  <a:pt x="288" y="136"/>
                  <a:pt x="288" y="136"/>
                </a:cubicBezTo>
                <a:cubicBezTo>
                  <a:pt x="288" y="125"/>
                  <a:pt x="288" y="125"/>
                  <a:pt x="288" y="125"/>
                </a:cubicBezTo>
                <a:cubicBezTo>
                  <a:pt x="263" y="125"/>
                  <a:pt x="263" y="125"/>
                  <a:pt x="263" y="125"/>
                </a:cubicBezTo>
                <a:cubicBezTo>
                  <a:pt x="263" y="136"/>
                  <a:pt x="263" y="136"/>
                  <a:pt x="263" y="136"/>
                </a:cubicBezTo>
                <a:close/>
                <a:moveTo>
                  <a:pt x="171" y="70"/>
                </a:moveTo>
                <a:cubicBezTo>
                  <a:pt x="158" y="48"/>
                  <a:pt x="158" y="48"/>
                  <a:pt x="158" y="48"/>
                </a:cubicBezTo>
                <a:cubicBezTo>
                  <a:pt x="148" y="54"/>
                  <a:pt x="148" y="54"/>
                  <a:pt x="148" y="54"/>
                </a:cubicBezTo>
                <a:cubicBezTo>
                  <a:pt x="161" y="76"/>
                  <a:pt x="161" y="76"/>
                  <a:pt x="161" y="76"/>
                </a:cubicBezTo>
                <a:cubicBezTo>
                  <a:pt x="171" y="70"/>
                  <a:pt x="171" y="70"/>
                  <a:pt x="171" y="70"/>
                </a:cubicBezTo>
                <a:close/>
                <a:moveTo>
                  <a:pt x="204" y="64"/>
                </a:moveTo>
                <a:cubicBezTo>
                  <a:pt x="204" y="39"/>
                  <a:pt x="204" y="39"/>
                  <a:pt x="204" y="39"/>
                </a:cubicBezTo>
                <a:cubicBezTo>
                  <a:pt x="193" y="39"/>
                  <a:pt x="193" y="39"/>
                  <a:pt x="193" y="39"/>
                </a:cubicBezTo>
                <a:cubicBezTo>
                  <a:pt x="193" y="64"/>
                  <a:pt x="193" y="64"/>
                  <a:pt x="193" y="64"/>
                </a:cubicBezTo>
                <a:cubicBezTo>
                  <a:pt x="204" y="64"/>
                  <a:pt x="204" y="64"/>
                  <a:pt x="204" y="64"/>
                </a:cubicBezTo>
                <a:close/>
                <a:moveTo>
                  <a:pt x="258" y="103"/>
                </a:moveTo>
                <a:cubicBezTo>
                  <a:pt x="279" y="90"/>
                  <a:pt x="279" y="90"/>
                  <a:pt x="279" y="90"/>
                </a:cubicBezTo>
                <a:cubicBezTo>
                  <a:pt x="274" y="80"/>
                  <a:pt x="274" y="80"/>
                  <a:pt x="274" y="80"/>
                </a:cubicBezTo>
                <a:cubicBezTo>
                  <a:pt x="252" y="93"/>
                  <a:pt x="252" y="93"/>
                  <a:pt x="252" y="93"/>
                </a:cubicBezTo>
                <a:cubicBezTo>
                  <a:pt x="258" y="103"/>
                  <a:pt x="258" y="103"/>
                  <a:pt x="258" y="103"/>
                </a:cubicBezTo>
                <a:close/>
                <a:moveTo>
                  <a:pt x="236" y="76"/>
                </a:moveTo>
                <a:cubicBezTo>
                  <a:pt x="249" y="55"/>
                  <a:pt x="249" y="55"/>
                  <a:pt x="249" y="55"/>
                </a:cubicBezTo>
                <a:cubicBezTo>
                  <a:pt x="239" y="49"/>
                  <a:pt x="239" y="49"/>
                  <a:pt x="239" y="49"/>
                </a:cubicBezTo>
                <a:cubicBezTo>
                  <a:pt x="226" y="71"/>
                  <a:pt x="226" y="71"/>
                  <a:pt x="226" y="71"/>
                </a:cubicBezTo>
                <a:cubicBezTo>
                  <a:pt x="236" y="76"/>
                  <a:pt x="236" y="76"/>
                  <a:pt x="236" y="76"/>
                </a:cubicBezTo>
                <a:close/>
                <a:moveTo>
                  <a:pt x="182" y="209"/>
                </a:moveTo>
                <a:cubicBezTo>
                  <a:pt x="142" y="178"/>
                  <a:pt x="142" y="178"/>
                  <a:pt x="142" y="178"/>
                </a:cubicBezTo>
                <a:cubicBezTo>
                  <a:pt x="139" y="176"/>
                  <a:pt x="135" y="177"/>
                  <a:pt x="133" y="180"/>
                </a:cubicBezTo>
                <a:cubicBezTo>
                  <a:pt x="133" y="180"/>
                  <a:pt x="133" y="180"/>
                  <a:pt x="133" y="180"/>
                </a:cubicBezTo>
                <a:cubicBezTo>
                  <a:pt x="131" y="183"/>
                  <a:pt x="132" y="188"/>
                  <a:pt x="135" y="190"/>
                </a:cubicBezTo>
                <a:cubicBezTo>
                  <a:pt x="175" y="221"/>
                  <a:pt x="175" y="221"/>
                  <a:pt x="175" y="221"/>
                </a:cubicBezTo>
                <a:cubicBezTo>
                  <a:pt x="178" y="223"/>
                  <a:pt x="182" y="222"/>
                  <a:pt x="184" y="219"/>
                </a:cubicBezTo>
                <a:cubicBezTo>
                  <a:pt x="184" y="219"/>
                  <a:pt x="184" y="219"/>
                  <a:pt x="184" y="219"/>
                </a:cubicBezTo>
                <a:cubicBezTo>
                  <a:pt x="186" y="216"/>
                  <a:pt x="185" y="211"/>
                  <a:pt x="182" y="209"/>
                </a:cubicBezTo>
                <a:close/>
                <a:moveTo>
                  <a:pt x="222" y="90"/>
                </a:moveTo>
                <a:cubicBezTo>
                  <a:pt x="198" y="76"/>
                  <a:pt x="169" y="83"/>
                  <a:pt x="157" y="104"/>
                </a:cubicBezTo>
                <a:cubicBezTo>
                  <a:pt x="144" y="126"/>
                  <a:pt x="160" y="151"/>
                  <a:pt x="149" y="174"/>
                </a:cubicBezTo>
                <a:cubicBezTo>
                  <a:pt x="186" y="195"/>
                  <a:pt x="186" y="195"/>
                  <a:pt x="186" y="195"/>
                </a:cubicBezTo>
                <a:cubicBezTo>
                  <a:pt x="200" y="174"/>
                  <a:pt x="229" y="176"/>
                  <a:pt x="242" y="154"/>
                </a:cubicBezTo>
                <a:cubicBezTo>
                  <a:pt x="255" y="132"/>
                  <a:pt x="245" y="104"/>
                  <a:pt x="222" y="90"/>
                </a:cubicBezTo>
                <a:close/>
                <a:moveTo>
                  <a:pt x="129" y="216"/>
                </a:moveTo>
                <a:cubicBezTo>
                  <a:pt x="125" y="224"/>
                  <a:pt x="128" y="233"/>
                  <a:pt x="136" y="238"/>
                </a:cubicBezTo>
                <a:cubicBezTo>
                  <a:pt x="142" y="241"/>
                  <a:pt x="150" y="240"/>
                  <a:pt x="155" y="236"/>
                </a:cubicBezTo>
                <a:lnTo>
                  <a:pt x="129" y="2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reeform 8"/>
          <p:cNvSpPr>
            <a:spLocks noEditPoints="1"/>
          </p:cNvSpPr>
          <p:nvPr/>
        </p:nvSpPr>
        <p:spPr bwMode="auto">
          <a:xfrm rot="2925393">
            <a:off x="5308463" y="3971511"/>
            <a:ext cx="315446" cy="540976"/>
          </a:xfrm>
          <a:custGeom>
            <a:avLst/>
            <a:gdLst>
              <a:gd name="T0" fmla="*/ 24 w 112"/>
              <a:gd name="T1" fmla="*/ 148 h 192"/>
              <a:gd name="T2" fmla="*/ 28 w 112"/>
              <a:gd name="T3" fmla="*/ 52 h 192"/>
              <a:gd name="T4" fmla="*/ 32 w 112"/>
              <a:gd name="T5" fmla="*/ 172 h 192"/>
              <a:gd name="T6" fmla="*/ 8 w 112"/>
              <a:gd name="T7" fmla="*/ 184 h 192"/>
              <a:gd name="T8" fmla="*/ 32 w 112"/>
              <a:gd name="T9" fmla="*/ 172 h 192"/>
              <a:gd name="T10" fmla="*/ 8 w 112"/>
              <a:gd name="T11" fmla="*/ 35 h 192"/>
              <a:gd name="T12" fmla="*/ 32 w 112"/>
              <a:gd name="T13" fmla="*/ 164 h 192"/>
              <a:gd name="T14" fmla="*/ 32 w 112"/>
              <a:gd name="T15" fmla="*/ 192 h 192"/>
              <a:gd name="T16" fmla="*/ 0 w 112"/>
              <a:gd name="T17" fmla="*/ 184 h 192"/>
              <a:gd name="T18" fmla="*/ 0 w 112"/>
              <a:gd name="T19" fmla="*/ 32 h 192"/>
              <a:gd name="T20" fmla="*/ 20 w 112"/>
              <a:gd name="T21" fmla="*/ 0 h 192"/>
              <a:gd name="T22" fmla="*/ 39 w 112"/>
              <a:gd name="T23" fmla="*/ 32 h 192"/>
              <a:gd name="T24" fmla="*/ 40 w 112"/>
              <a:gd name="T25" fmla="*/ 184 h 192"/>
              <a:gd name="T26" fmla="*/ 108 w 112"/>
              <a:gd name="T27" fmla="*/ 164 h 192"/>
              <a:gd name="T28" fmla="*/ 84 w 112"/>
              <a:gd name="T29" fmla="*/ 172 h 192"/>
              <a:gd name="T30" fmla="*/ 108 w 112"/>
              <a:gd name="T31" fmla="*/ 164 h 192"/>
              <a:gd name="T32" fmla="*/ 92 w 112"/>
              <a:gd name="T33" fmla="*/ 140 h 192"/>
              <a:gd name="T34" fmla="*/ 108 w 112"/>
              <a:gd name="T35" fmla="*/ 148 h 192"/>
              <a:gd name="T36" fmla="*/ 108 w 112"/>
              <a:gd name="T37" fmla="*/ 116 h 192"/>
              <a:gd name="T38" fmla="*/ 84 w 112"/>
              <a:gd name="T39" fmla="*/ 124 h 192"/>
              <a:gd name="T40" fmla="*/ 108 w 112"/>
              <a:gd name="T41" fmla="*/ 116 h 192"/>
              <a:gd name="T42" fmla="*/ 92 w 112"/>
              <a:gd name="T43" fmla="*/ 92 h 192"/>
              <a:gd name="T44" fmla="*/ 108 w 112"/>
              <a:gd name="T45" fmla="*/ 100 h 192"/>
              <a:gd name="T46" fmla="*/ 108 w 112"/>
              <a:gd name="T47" fmla="*/ 68 h 192"/>
              <a:gd name="T48" fmla="*/ 84 w 112"/>
              <a:gd name="T49" fmla="*/ 76 h 192"/>
              <a:gd name="T50" fmla="*/ 108 w 112"/>
              <a:gd name="T51" fmla="*/ 68 h 192"/>
              <a:gd name="T52" fmla="*/ 92 w 112"/>
              <a:gd name="T53" fmla="*/ 44 h 192"/>
              <a:gd name="T54" fmla="*/ 108 w 112"/>
              <a:gd name="T55" fmla="*/ 52 h 192"/>
              <a:gd name="T56" fmla="*/ 108 w 112"/>
              <a:gd name="T57" fmla="*/ 20 h 192"/>
              <a:gd name="T58" fmla="*/ 84 w 112"/>
              <a:gd name="T59" fmla="*/ 28 h 192"/>
              <a:gd name="T60" fmla="*/ 108 w 112"/>
              <a:gd name="T61" fmla="*/ 20 h 192"/>
              <a:gd name="T62" fmla="*/ 64 w 112"/>
              <a:gd name="T63" fmla="*/ 192 h 192"/>
              <a:gd name="T64" fmla="*/ 56 w 112"/>
              <a:gd name="T65" fmla="*/ 8 h 192"/>
              <a:gd name="T66" fmla="*/ 104 w 112"/>
              <a:gd name="T67" fmla="*/ 0 h 192"/>
              <a:gd name="T68" fmla="*/ 112 w 112"/>
              <a:gd name="T69" fmla="*/ 18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12" h="192">
                <a:moveTo>
                  <a:pt x="28" y="148"/>
                </a:moveTo>
                <a:cubicBezTo>
                  <a:pt x="24" y="148"/>
                  <a:pt x="24" y="148"/>
                  <a:pt x="24" y="148"/>
                </a:cubicBezTo>
                <a:cubicBezTo>
                  <a:pt x="24" y="52"/>
                  <a:pt x="24" y="52"/>
                  <a:pt x="24" y="52"/>
                </a:cubicBezTo>
                <a:cubicBezTo>
                  <a:pt x="28" y="52"/>
                  <a:pt x="28" y="52"/>
                  <a:pt x="28" y="52"/>
                </a:cubicBezTo>
                <a:lnTo>
                  <a:pt x="28" y="148"/>
                </a:lnTo>
                <a:close/>
                <a:moveTo>
                  <a:pt x="32" y="172"/>
                </a:moveTo>
                <a:cubicBezTo>
                  <a:pt x="8" y="172"/>
                  <a:pt x="8" y="172"/>
                  <a:pt x="8" y="172"/>
                </a:cubicBezTo>
                <a:cubicBezTo>
                  <a:pt x="8" y="184"/>
                  <a:pt x="8" y="184"/>
                  <a:pt x="8" y="184"/>
                </a:cubicBezTo>
                <a:cubicBezTo>
                  <a:pt x="32" y="184"/>
                  <a:pt x="32" y="184"/>
                  <a:pt x="32" y="184"/>
                </a:cubicBezTo>
                <a:lnTo>
                  <a:pt x="32" y="172"/>
                </a:lnTo>
                <a:close/>
                <a:moveTo>
                  <a:pt x="32" y="35"/>
                </a:moveTo>
                <a:cubicBezTo>
                  <a:pt x="8" y="35"/>
                  <a:pt x="8" y="35"/>
                  <a:pt x="8" y="35"/>
                </a:cubicBezTo>
                <a:cubicBezTo>
                  <a:pt x="8" y="164"/>
                  <a:pt x="8" y="164"/>
                  <a:pt x="8" y="164"/>
                </a:cubicBezTo>
                <a:cubicBezTo>
                  <a:pt x="32" y="164"/>
                  <a:pt x="32" y="164"/>
                  <a:pt x="32" y="164"/>
                </a:cubicBezTo>
                <a:lnTo>
                  <a:pt x="32" y="35"/>
                </a:lnTo>
                <a:close/>
                <a:moveTo>
                  <a:pt x="32" y="192"/>
                </a:moveTo>
                <a:cubicBezTo>
                  <a:pt x="8" y="192"/>
                  <a:pt x="8" y="192"/>
                  <a:pt x="8" y="192"/>
                </a:cubicBezTo>
                <a:cubicBezTo>
                  <a:pt x="3" y="192"/>
                  <a:pt x="0" y="188"/>
                  <a:pt x="0" y="184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4"/>
                  <a:pt x="0" y="33"/>
                  <a:pt x="0" y="32"/>
                </a:cubicBezTo>
                <a:cubicBezTo>
                  <a:pt x="12" y="4"/>
                  <a:pt x="12" y="4"/>
                  <a:pt x="12" y="4"/>
                </a:cubicBezTo>
                <a:cubicBezTo>
                  <a:pt x="14" y="2"/>
                  <a:pt x="16" y="0"/>
                  <a:pt x="20" y="0"/>
                </a:cubicBezTo>
                <a:cubicBezTo>
                  <a:pt x="23" y="0"/>
                  <a:pt x="26" y="2"/>
                  <a:pt x="27" y="4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33"/>
                  <a:pt x="40" y="34"/>
                  <a:pt x="40" y="35"/>
                </a:cubicBezTo>
                <a:cubicBezTo>
                  <a:pt x="40" y="184"/>
                  <a:pt x="40" y="184"/>
                  <a:pt x="40" y="184"/>
                </a:cubicBezTo>
                <a:cubicBezTo>
                  <a:pt x="40" y="188"/>
                  <a:pt x="36" y="192"/>
                  <a:pt x="32" y="192"/>
                </a:cubicBezTo>
                <a:close/>
                <a:moveTo>
                  <a:pt x="108" y="164"/>
                </a:moveTo>
                <a:cubicBezTo>
                  <a:pt x="84" y="164"/>
                  <a:pt x="84" y="164"/>
                  <a:pt x="84" y="164"/>
                </a:cubicBezTo>
                <a:cubicBezTo>
                  <a:pt x="84" y="172"/>
                  <a:pt x="84" y="172"/>
                  <a:pt x="84" y="172"/>
                </a:cubicBezTo>
                <a:cubicBezTo>
                  <a:pt x="108" y="172"/>
                  <a:pt x="108" y="172"/>
                  <a:pt x="108" y="172"/>
                </a:cubicBezTo>
                <a:lnTo>
                  <a:pt x="108" y="164"/>
                </a:lnTo>
                <a:close/>
                <a:moveTo>
                  <a:pt x="108" y="140"/>
                </a:moveTo>
                <a:cubicBezTo>
                  <a:pt x="92" y="140"/>
                  <a:pt x="92" y="140"/>
                  <a:pt x="92" y="140"/>
                </a:cubicBezTo>
                <a:cubicBezTo>
                  <a:pt x="92" y="148"/>
                  <a:pt x="92" y="148"/>
                  <a:pt x="92" y="148"/>
                </a:cubicBezTo>
                <a:cubicBezTo>
                  <a:pt x="108" y="148"/>
                  <a:pt x="108" y="148"/>
                  <a:pt x="108" y="148"/>
                </a:cubicBezTo>
                <a:lnTo>
                  <a:pt x="108" y="140"/>
                </a:lnTo>
                <a:close/>
                <a:moveTo>
                  <a:pt x="108" y="116"/>
                </a:moveTo>
                <a:cubicBezTo>
                  <a:pt x="84" y="116"/>
                  <a:pt x="84" y="116"/>
                  <a:pt x="84" y="116"/>
                </a:cubicBezTo>
                <a:cubicBezTo>
                  <a:pt x="84" y="124"/>
                  <a:pt x="84" y="124"/>
                  <a:pt x="84" y="124"/>
                </a:cubicBezTo>
                <a:cubicBezTo>
                  <a:pt x="108" y="124"/>
                  <a:pt x="108" y="124"/>
                  <a:pt x="108" y="124"/>
                </a:cubicBezTo>
                <a:lnTo>
                  <a:pt x="108" y="116"/>
                </a:lnTo>
                <a:close/>
                <a:moveTo>
                  <a:pt x="108" y="92"/>
                </a:moveTo>
                <a:cubicBezTo>
                  <a:pt x="92" y="92"/>
                  <a:pt x="92" y="92"/>
                  <a:pt x="92" y="92"/>
                </a:cubicBezTo>
                <a:cubicBezTo>
                  <a:pt x="92" y="100"/>
                  <a:pt x="92" y="100"/>
                  <a:pt x="92" y="100"/>
                </a:cubicBezTo>
                <a:cubicBezTo>
                  <a:pt x="108" y="100"/>
                  <a:pt x="108" y="100"/>
                  <a:pt x="108" y="100"/>
                </a:cubicBezTo>
                <a:lnTo>
                  <a:pt x="108" y="92"/>
                </a:lnTo>
                <a:close/>
                <a:moveTo>
                  <a:pt x="108" y="68"/>
                </a:moveTo>
                <a:cubicBezTo>
                  <a:pt x="84" y="68"/>
                  <a:pt x="84" y="68"/>
                  <a:pt x="84" y="68"/>
                </a:cubicBezTo>
                <a:cubicBezTo>
                  <a:pt x="84" y="76"/>
                  <a:pt x="84" y="76"/>
                  <a:pt x="84" y="76"/>
                </a:cubicBezTo>
                <a:cubicBezTo>
                  <a:pt x="108" y="76"/>
                  <a:pt x="108" y="76"/>
                  <a:pt x="108" y="76"/>
                </a:cubicBezTo>
                <a:lnTo>
                  <a:pt x="108" y="68"/>
                </a:lnTo>
                <a:close/>
                <a:moveTo>
                  <a:pt x="108" y="44"/>
                </a:moveTo>
                <a:cubicBezTo>
                  <a:pt x="92" y="44"/>
                  <a:pt x="92" y="44"/>
                  <a:pt x="92" y="44"/>
                </a:cubicBezTo>
                <a:cubicBezTo>
                  <a:pt x="92" y="52"/>
                  <a:pt x="92" y="52"/>
                  <a:pt x="92" y="52"/>
                </a:cubicBezTo>
                <a:cubicBezTo>
                  <a:pt x="108" y="52"/>
                  <a:pt x="108" y="52"/>
                  <a:pt x="108" y="52"/>
                </a:cubicBezTo>
                <a:lnTo>
                  <a:pt x="108" y="44"/>
                </a:lnTo>
                <a:close/>
                <a:moveTo>
                  <a:pt x="108" y="20"/>
                </a:moveTo>
                <a:cubicBezTo>
                  <a:pt x="84" y="20"/>
                  <a:pt x="84" y="20"/>
                  <a:pt x="84" y="20"/>
                </a:cubicBezTo>
                <a:cubicBezTo>
                  <a:pt x="84" y="28"/>
                  <a:pt x="84" y="28"/>
                  <a:pt x="84" y="28"/>
                </a:cubicBezTo>
                <a:cubicBezTo>
                  <a:pt x="108" y="28"/>
                  <a:pt x="108" y="28"/>
                  <a:pt x="108" y="28"/>
                </a:cubicBezTo>
                <a:lnTo>
                  <a:pt x="108" y="20"/>
                </a:lnTo>
                <a:close/>
                <a:moveTo>
                  <a:pt x="104" y="192"/>
                </a:moveTo>
                <a:cubicBezTo>
                  <a:pt x="64" y="192"/>
                  <a:pt x="64" y="192"/>
                  <a:pt x="64" y="192"/>
                </a:cubicBezTo>
                <a:cubicBezTo>
                  <a:pt x="59" y="192"/>
                  <a:pt x="56" y="188"/>
                  <a:pt x="56" y="184"/>
                </a:cubicBezTo>
                <a:cubicBezTo>
                  <a:pt x="56" y="8"/>
                  <a:pt x="56" y="8"/>
                  <a:pt x="56" y="8"/>
                </a:cubicBezTo>
                <a:cubicBezTo>
                  <a:pt x="56" y="3"/>
                  <a:pt x="59" y="0"/>
                  <a:pt x="64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08" y="0"/>
                  <a:pt x="112" y="3"/>
                  <a:pt x="112" y="8"/>
                </a:cubicBezTo>
                <a:cubicBezTo>
                  <a:pt x="112" y="184"/>
                  <a:pt x="112" y="184"/>
                  <a:pt x="112" y="184"/>
                </a:cubicBezTo>
                <a:cubicBezTo>
                  <a:pt x="112" y="188"/>
                  <a:pt x="108" y="192"/>
                  <a:pt x="104" y="1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0" name="Freeform 7"/>
          <p:cNvSpPr>
            <a:spLocks noEditPoints="1"/>
          </p:cNvSpPr>
          <p:nvPr/>
        </p:nvSpPr>
        <p:spPr bwMode="auto">
          <a:xfrm>
            <a:off x="6742059" y="3985186"/>
            <a:ext cx="583523" cy="491053"/>
          </a:xfrm>
          <a:custGeom>
            <a:avLst/>
            <a:gdLst>
              <a:gd name="T0" fmla="*/ 156 w 192"/>
              <a:gd name="T1" fmla="*/ 17 h 161"/>
              <a:gd name="T2" fmla="*/ 128 w 192"/>
              <a:gd name="T3" fmla="*/ 45 h 161"/>
              <a:gd name="T4" fmla="*/ 64 w 192"/>
              <a:gd name="T5" fmla="*/ 45 h 161"/>
              <a:gd name="T6" fmla="*/ 60 w 192"/>
              <a:gd name="T7" fmla="*/ 29 h 161"/>
              <a:gd name="T8" fmla="*/ 64 w 192"/>
              <a:gd name="T9" fmla="*/ 40 h 161"/>
              <a:gd name="T10" fmla="*/ 70 w 192"/>
              <a:gd name="T11" fmla="*/ 47 h 161"/>
              <a:gd name="T12" fmla="*/ 168 w 192"/>
              <a:gd name="T13" fmla="*/ 109 h 161"/>
              <a:gd name="T14" fmla="*/ 148 w 192"/>
              <a:gd name="T15" fmla="*/ 141 h 161"/>
              <a:gd name="T16" fmla="*/ 168 w 192"/>
              <a:gd name="T17" fmla="*/ 109 h 161"/>
              <a:gd name="T18" fmla="*/ 148 w 192"/>
              <a:gd name="T19" fmla="*/ 81 h 161"/>
              <a:gd name="T20" fmla="*/ 168 w 192"/>
              <a:gd name="T21" fmla="*/ 97 h 161"/>
              <a:gd name="T22" fmla="*/ 136 w 192"/>
              <a:gd name="T23" fmla="*/ 109 h 161"/>
              <a:gd name="T24" fmla="*/ 116 w 192"/>
              <a:gd name="T25" fmla="*/ 141 h 161"/>
              <a:gd name="T26" fmla="*/ 136 w 192"/>
              <a:gd name="T27" fmla="*/ 109 h 161"/>
              <a:gd name="T28" fmla="*/ 116 w 192"/>
              <a:gd name="T29" fmla="*/ 81 h 161"/>
              <a:gd name="T30" fmla="*/ 136 w 192"/>
              <a:gd name="T31" fmla="*/ 97 h 161"/>
              <a:gd name="T32" fmla="*/ 104 w 192"/>
              <a:gd name="T33" fmla="*/ 109 h 161"/>
              <a:gd name="T34" fmla="*/ 84 w 192"/>
              <a:gd name="T35" fmla="*/ 141 h 161"/>
              <a:gd name="T36" fmla="*/ 104 w 192"/>
              <a:gd name="T37" fmla="*/ 109 h 161"/>
              <a:gd name="T38" fmla="*/ 84 w 192"/>
              <a:gd name="T39" fmla="*/ 81 h 161"/>
              <a:gd name="T40" fmla="*/ 104 w 192"/>
              <a:gd name="T41" fmla="*/ 97 h 161"/>
              <a:gd name="T42" fmla="*/ 64 w 192"/>
              <a:gd name="T43" fmla="*/ 25 h 161"/>
              <a:gd name="T44" fmla="*/ 64 w 192"/>
              <a:gd name="T45" fmla="*/ 57 h 161"/>
              <a:gd name="T46" fmla="*/ 64 w 192"/>
              <a:gd name="T47" fmla="*/ 25 h 161"/>
              <a:gd name="T48" fmla="*/ 20 w 192"/>
              <a:gd name="T49" fmla="*/ 109 h 161"/>
              <a:gd name="T50" fmla="*/ 44 w 192"/>
              <a:gd name="T51" fmla="*/ 149 h 161"/>
              <a:gd name="T52" fmla="*/ 40 w 192"/>
              <a:gd name="T53" fmla="*/ 81 h 161"/>
              <a:gd name="T54" fmla="*/ 20 w 192"/>
              <a:gd name="T55" fmla="*/ 97 h 161"/>
              <a:gd name="T56" fmla="*/ 40 w 192"/>
              <a:gd name="T57" fmla="*/ 81 h 161"/>
              <a:gd name="T58" fmla="*/ 72 w 192"/>
              <a:gd name="T59" fmla="*/ 81 h 161"/>
              <a:gd name="T60" fmla="*/ 52 w 192"/>
              <a:gd name="T61" fmla="*/ 97 h 161"/>
              <a:gd name="T62" fmla="*/ 48 w 192"/>
              <a:gd name="T63" fmla="*/ 149 h 161"/>
              <a:gd name="T64" fmla="*/ 72 w 192"/>
              <a:gd name="T65" fmla="*/ 109 h 161"/>
              <a:gd name="T66" fmla="*/ 48 w 192"/>
              <a:gd name="T67" fmla="*/ 149 h 161"/>
              <a:gd name="T68" fmla="*/ 188 w 192"/>
              <a:gd name="T69" fmla="*/ 161 h 161"/>
              <a:gd name="T70" fmla="*/ 4 w 192"/>
              <a:gd name="T71" fmla="*/ 65 h 161"/>
              <a:gd name="T72" fmla="*/ 0 w 192"/>
              <a:gd name="T73" fmla="*/ 61 h 161"/>
              <a:gd name="T74" fmla="*/ 8 w 192"/>
              <a:gd name="T75" fmla="*/ 53 h 161"/>
              <a:gd name="T76" fmla="*/ 123 w 192"/>
              <a:gd name="T77" fmla="*/ 53 h 161"/>
              <a:gd name="T78" fmla="*/ 192 w 192"/>
              <a:gd name="T79" fmla="*/ 53 h 161"/>
              <a:gd name="T80" fmla="*/ 188 w 192"/>
              <a:gd name="T81" fmla="*/ 65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92" h="161">
                <a:moveTo>
                  <a:pt x="95" y="17"/>
                </a:moveTo>
                <a:cubicBezTo>
                  <a:pt x="156" y="17"/>
                  <a:pt x="156" y="17"/>
                  <a:pt x="156" y="17"/>
                </a:cubicBezTo>
                <a:cubicBezTo>
                  <a:pt x="192" y="45"/>
                  <a:pt x="192" y="45"/>
                  <a:pt x="192" y="45"/>
                </a:cubicBezTo>
                <a:cubicBezTo>
                  <a:pt x="128" y="45"/>
                  <a:pt x="128" y="45"/>
                  <a:pt x="128" y="45"/>
                </a:cubicBezTo>
                <a:lnTo>
                  <a:pt x="95" y="17"/>
                </a:lnTo>
                <a:close/>
                <a:moveTo>
                  <a:pt x="64" y="45"/>
                </a:moveTo>
                <a:cubicBezTo>
                  <a:pt x="60" y="45"/>
                  <a:pt x="60" y="45"/>
                  <a:pt x="60" y="45"/>
                </a:cubicBezTo>
                <a:cubicBezTo>
                  <a:pt x="60" y="29"/>
                  <a:pt x="60" y="29"/>
                  <a:pt x="60" y="29"/>
                </a:cubicBezTo>
                <a:cubicBezTo>
                  <a:pt x="64" y="29"/>
                  <a:pt x="64" y="29"/>
                  <a:pt x="64" y="29"/>
                </a:cubicBezTo>
                <a:cubicBezTo>
                  <a:pt x="64" y="40"/>
                  <a:pt x="64" y="40"/>
                  <a:pt x="64" y="40"/>
                </a:cubicBezTo>
                <a:cubicBezTo>
                  <a:pt x="72" y="44"/>
                  <a:pt x="72" y="44"/>
                  <a:pt x="72" y="44"/>
                </a:cubicBezTo>
                <a:cubicBezTo>
                  <a:pt x="70" y="47"/>
                  <a:pt x="70" y="47"/>
                  <a:pt x="70" y="47"/>
                </a:cubicBezTo>
                <a:lnTo>
                  <a:pt x="64" y="45"/>
                </a:lnTo>
                <a:close/>
                <a:moveTo>
                  <a:pt x="16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8" y="141"/>
                  <a:pt x="148" y="141"/>
                  <a:pt x="148" y="141"/>
                </a:cubicBezTo>
                <a:cubicBezTo>
                  <a:pt x="168" y="141"/>
                  <a:pt x="168" y="141"/>
                  <a:pt x="168" y="141"/>
                </a:cubicBezTo>
                <a:lnTo>
                  <a:pt x="168" y="109"/>
                </a:lnTo>
                <a:close/>
                <a:moveTo>
                  <a:pt x="168" y="81"/>
                </a:moveTo>
                <a:cubicBezTo>
                  <a:pt x="148" y="81"/>
                  <a:pt x="148" y="81"/>
                  <a:pt x="148" y="81"/>
                </a:cubicBezTo>
                <a:cubicBezTo>
                  <a:pt x="148" y="97"/>
                  <a:pt x="148" y="97"/>
                  <a:pt x="148" y="97"/>
                </a:cubicBezTo>
                <a:cubicBezTo>
                  <a:pt x="168" y="97"/>
                  <a:pt x="168" y="97"/>
                  <a:pt x="168" y="97"/>
                </a:cubicBezTo>
                <a:lnTo>
                  <a:pt x="168" y="81"/>
                </a:lnTo>
                <a:close/>
                <a:moveTo>
                  <a:pt x="136" y="109"/>
                </a:moveTo>
                <a:cubicBezTo>
                  <a:pt x="116" y="109"/>
                  <a:pt x="116" y="109"/>
                  <a:pt x="116" y="109"/>
                </a:cubicBezTo>
                <a:cubicBezTo>
                  <a:pt x="116" y="141"/>
                  <a:pt x="116" y="141"/>
                  <a:pt x="116" y="141"/>
                </a:cubicBezTo>
                <a:cubicBezTo>
                  <a:pt x="136" y="141"/>
                  <a:pt x="136" y="141"/>
                  <a:pt x="136" y="141"/>
                </a:cubicBezTo>
                <a:lnTo>
                  <a:pt x="136" y="109"/>
                </a:lnTo>
                <a:close/>
                <a:moveTo>
                  <a:pt x="136" y="81"/>
                </a:moveTo>
                <a:cubicBezTo>
                  <a:pt x="116" y="81"/>
                  <a:pt x="116" y="81"/>
                  <a:pt x="116" y="81"/>
                </a:cubicBezTo>
                <a:cubicBezTo>
                  <a:pt x="116" y="97"/>
                  <a:pt x="116" y="97"/>
                  <a:pt x="116" y="97"/>
                </a:cubicBezTo>
                <a:cubicBezTo>
                  <a:pt x="136" y="97"/>
                  <a:pt x="136" y="97"/>
                  <a:pt x="136" y="97"/>
                </a:cubicBezTo>
                <a:lnTo>
                  <a:pt x="136" y="81"/>
                </a:lnTo>
                <a:close/>
                <a:moveTo>
                  <a:pt x="104" y="109"/>
                </a:moveTo>
                <a:cubicBezTo>
                  <a:pt x="84" y="109"/>
                  <a:pt x="84" y="109"/>
                  <a:pt x="84" y="109"/>
                </a:cubicBezTo>
                <a:cubicBezTo>
                  <a:pt x="84" y="141"/>
                  <a:pt x="84" y="141"/>
                  <a:pt x="84" y="141"/>
                </a:cubicBezTo>
                <a:cubicBezTo>
                  <a:pt x="104" y="141"/>
                  <a:pt x="104" y="141"/>
                  <a:pt x="104" y="141"/>
                </a:cubicBezTo>
                <a:lnTo>
                  <a:pt x="104" y="109"/>
                </a:lnTo>
                <a:close/>
                <a:moveTo>
                  <a:pt x="104" y="81"/>
                </a:moveTo>
                <a:cubicBezTo>
                  <a:pt x="84" y="81"/>
                  <a:pt x="84" y="81"/>
                  <a:pt x="84" y="81"/>
                </a:cubicBezTo>
                <a:cubicBezTo>
                  <a:pt x="84" y="97"/>
                  <a:pt x="84" y="97"/>
                  <a:pt x="84" y="97"/>
                </a:cubicBezTo>
                <a:cubicBezTo>
                  <a:pt x="104" y="97"/>
                  <a:pt x="104" y="97"/>
                  <a:pt x="104" y="97"/>
                </a:cubicBezTo>
                <a:lnTo>
                  <a:pt x="104" y="81"/>
                </a:lnTo>
                <a:close/>
                <a:moveTo>
                  <a:pt x="64" y="25"/>
                </a:moveTo>
                <a:cubicBezTo>
                  <a:pt x="55" y="25"/>
                  <a:pt x="48" y="32"/>
                  <a:pt x="48" y="41"/>
                </a:cubicBezTo>
                <a:cubicBezTo>
                  <a:pt x="48" y="49"/>
                  <a:pt x="55" y="57"/>
                  <a:pt x="64" y="57"/>
                </a:cubicBezTo>
                <a:cubicBezTo>
                  <a:pt x="72" y="57"/>
                  <a:pt x="80" y="49"/>
                  <a:pt x="80" y="41"/>
                </a:cubicBezTo>
                <a:cubicBezTo>
                  <a:pt x="80" y="32"/>
                  <a:pt x="72" y="25"/>
                  <a:pt x="64" y="25"/>
                </a:cubicBezTo>
                <a:close/>
                <a:moveTo>
                  <a:pt x="44" y="109"/>
                </a:moveTo>
                <a:cubicBezTo>
                  <a:pt x="20" y="109"/>
                  <a:pt x="20" y="109"/>
                  <a:pt x="20" y="109"/>
                </a:cubicBezTo>
                <a:cubicBezTo>
                  <a:pt x="20" y="149"/>
                  <a:pt x="20" y="149"/>
                  <a:pt x="20" y="149"/>
                </a:cubicBezTo>
                <a:cubicBezTo>
                  <a:pt x="44" y="149"/>
                  <a:pt x="44" y="149"/>
                  <a:pt x="44" y="149"/>
                </a:cubicBezTo>
                <a:lnTo>
                  <a:pt x="44" y="109"/>
                </a:lnTo>
                <a:close/>
                <a:moveTo>
                  <a:pt x="40" y="81"/>
                </a:moveTo>
                <a:cubicBezTo>
                  <a:pt x="20" y="81"/>
                  <a:pt x="20" y="81"/>
                  <a:pt x="20" y="81"/>
                </a:cubicBezTo>
                <a:cubicBezTo>
                  <a:pt x="20" y="97"/>
                  <a:pt x="20" y="97"/>
                  <a:pt x="20" y="97"/>
                </a:cubicBezTo>
                <a:cubicBezTo>
                  <a:pt x="40" y="97"/>
                  <a:pt x="40" y="97"/>
                  <a:pt x="40" y="97"/>
                </a:cubicBezTo>
                <a:lnTo>
                  <a:pt x="40" y="81"/>
                </a:lnTo>
                <a:close/>
                <a:moveTo>
                  <a:pt x="72" y="97"/>
                </a:moveTo>
                <a:cubicBezTo>
                  <a:pt x="72" y="81"/>
                  <a:pt x="72" y="81"/>
                  <a:pt x="72" y="81"/>
                </a:cubicBezTo>
                <a:cubicBezTo>
                  <a:pt x="52" y="81"/>
                  <a:pt x="52" y="81"/>
                  <a:pt x="52" y="81"/>
                </a:cubicBezTo>
                <a:cubicBezTo>
                  <a:pt x="52" y="97"/>
                  <a:pt x="52" y="97"/>
                  <a:pt x="52" y="97"/>
                </a:cubicBezTo>
                <a:lnTo>
                  <a:pt x="72" y="97"/>
                </a:lnTo>
                <a:close/>
                <a:moveTo>
                  <a:pt x="48" y="149"/>
                </a:moveTo>
                <a:cubicBezTo>
                  <a:pt x="72" y="149"/>
                  <a:pt x="72" y="149"/>
                  <a:pt x="72" y="149"/>
                </a:cubicBezTo>
                <a:cubicBezTo>
                  <a:pt x="72" y="109"/>
                  <a:pt x="72" y="109"/>
                  <a:pt x="72" y="109"/>
                </a:cubicBezTo>
                <a:cubicBezTo>
                  <a:pt x="48" y="109"/>
                  <a:pt x="48" y="109"/>
                  <a:pt x="48" y="109"/>
                </a:cubicBezTo>
                <a:lnTo>
                  <a:pt x="48" y="149"/>
                </a:lnTo>
                <a:close/>
                <a:moveTo>
                  <a:pt x="188" y="65"/>
                </a:moveTo>
                <a:cubicBezTo>
                  <a:pt x="188" y="161"/>
                  <a:pt x="188" y="161"/>
                  <a:pt x="188" y="161"/>
                </a:cubicBezTo>
                <a:cubicBezTo>
                  <a:pt x="4" y="161"/>
                  <a:pt x="4" y="161"/>
                  <a:pt x="4" y="161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53"/>
                  <a:pt x="0" y="53"/>
                  <a:pt x="0" y="53"/>
                </a:cubicBezTo>
                <a:cubicBezTo>
                  <a:pt x="8" y="53"/>
                  <a:pt x="8" y="53"/>
                  <a:pt x="8" y="53"/>
                </a:cubicBezTo>
                <a:cubicBezTo>
                  <a:pt x="26" y="37"/>
                  <a:pt x="63" y="2"/>
                  <a:pt x="63" y="1"/>
                </a:cubicBezTo>
                <a:cubicBezTo>
                  <a:pt x="63" y="0"/>
                  <a:pt x="104" y="36"/>
                  <a:pt x="123" y="53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92" y="53"/>
                  <a:pt x="192" y="53"/>
                  <a:pt x="192" y="53"/>
                </a:cubicBezTo>
                <a:cubicBezTo>
                  <a:pt x="192" y="65"/>
                  <a:pt x="192" y="65"/>
                  <a:pt x="192" y="65"/>
                </a:cubicBezTo>
                <a:lnTo>
                  <a:pt x="188" y="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1" name="Freeform 11"/>
          <p:cNvSpPr>
            <a:spLocks noEditPoints="1"/>
          </p:cNvSpPr>
          <p:nvPr/>
        </p:nvSpPr>
        <p:spPr bwMode="auto">
          <a:xfrm>
            <a:off x="8311080" y="3961125"/>
            <a:ext cx="682802" cy="536882"/>
          </a:xfrm>
          <a:custGeom>
            <a:avLst/>
            <a:gdLst>
              <a:gd name="T0" fmla="*/ 186 w 390"/>
              <a:gd name="T1" fmla="*/ 267 h 306"/>
              <a:gd name="T2" fmla="*/ 187 w 390"/>
              <a:gd name="T3" fmla="*/ 305 h 306"/>
              <a:gd name="T4" fmla="*/ 154 w 390"/>
              <a:gd name="T5" fmla="*/ 287 h 306"/>
              <a:gd name="T6" fmla="*/ 137 w 390"/>
              <a:gd name="T7" fmla="*/ 208 h 306"/>
              <a:gd name="T8" fmla="*/ 124 w 390"/>
              <a:gd name="T9" fmla="*/ 266 h 306"/>
              <a:gd name="T10" fmla="*/ 108 w 390"/>
              <a:gd name="T11" fmla="*/ 190 h 306"/>
              <a:gd name="T12" fmla="*/ 42 w 390"/>
              <a:gd name="T13" fmla="*/ 210 h 306"/>
              <a:gd name="T14" fmla="*/ 25 w 390"/>
              <a:gd name="T15" fmla="*/ 135 h 306"/>
              <a:gd name="T16" fmla="*/ 11 w 390"/>
              <a:gd name="T17" fmla="*/ 188 h 306"/>
              <a:gd name="T18" fmla="*/ 0 w 390"/>
              <a:gd name="T19" fmla="*/ 154 h 306"/>
              <a:gd name="T20" fmla="*/ 20 w 390"/>
              <a:gd name="T21" fmla="*/ 116 h 306"/>
              <a:gd name="T22" fmla="*/ 189 w 390"/>
              <a:gd name="T23" fmla="*/ 229 h 306"/>
              <a:gd name="T24" fmla="*/ 192 w 390"/>
              <a:gd name="T25" fmla="*/ 240 h 306"/>
              <a:gd name="T26" fmla="*/ 121 w 390"/>
              <a:gd name="T27" fmla="*/ 87 h 306"/>
              <a:gd name="T28" fmla="*/ 131 w 390"/>
              <a:gd name="T29" fmla="*/ 125 h 306"/>
              <a:gd name="T30" fmla="*/ 198 w 390"/>
              <a:gd name="T31" fmla="*/ 115 h 306"/>
              <a:gd name="T32" fmla="*/ 188 w 390"/>
              <a:gd name="T33" fmla="*/ 77 h 306"/>
              <a:gd name="T34" fmla="*/ 327 w 390"/>
              <a:gd name="T35" fmla="*/ 54 h 306"/>
              <a:gd name="T36" fmla="*/ 298 w 390"/>
              <a:gd name="T37" fmla="*/ 5 h 306"/>
              <a:gd name="T38" fmla="*/ 327 w 390"/>
              <a:gd name="T39" fmla="*/ 54 h 306"/>
              <a:gd name="T40" fmla="*/ 126 w 390"/>
              <a:gd name="T41" fmla="*/ 0 h 306"/>
              <a:gd name="T42" fmla="*/ 140 w 390"/>
              <a:gd name="T43" fmla="*/ 54 h 306"/>
              <a:gd name="T44" fmla="*/ 305 w 390"/>
              <a:gd name="T45" fmla="*/ 77 h 306"/>
              <a:gd name="T46" fmla="*/ 238 w 390"/>
              <a:gd name="T47" fmla="*/ 87 h 306"/>
              <a:gd name="T48" fmla="*/ 248 w 390"/>
              <a:gd name="T49" fmla="*/ 125 h 306"/>
              <a:gd name="T50" fmla="*/ 315 w 390"/>
              <a:gd name="T51" fmla="*/ 115 h 306"/>
              <a:gd name="T52" fmla="*/ 305 w 390"/>
              <a:gd name="T53" fmla="*/ 77 h 306"/>
              <a:gd name="T54" fmla="*/ 209 w 390"/>
              <a:gd name="T55" fmla="*/ 62 h 306"/>
              <a:gd name="T56" fmla="*/ 201 w 390"/>
              <a:gd name="T57" fmla="*/ 62 h 306"/>
              <a:gd name="T58" fmla="*/ 107 w 390"/>
              <a:gd name="T59" fmla="*/ 121 h 306"/>
              <a:gd name="T60" fmla="*/ 192 w 390"/>
              <a:gd name="T61" fmla="*/ 140 h 306"/>
              <a:gd name="T62" fmla="*/ 225 w 390"/>
              <a:gd name="T63" fmla="*/ 121 h 306"/>
              <a:gd name="T64" fmla="*/ 309 w 390"/>
              <a:gd name="T65" fmla="*/ 140 h 306"/>
              <a:gd name="T66" fmla="*/ 329 w 390"/>
              <a:gd name="T67" fmla="*/ 62 h 306"/>
              <a:gd name="T68" fmla="*/ 227 w 390"/>
              <a:gd name="T69" fmla="*/ 62 h 306"/>
              <a:gd name="T70" fmla="*/ 209 w 390"/>
              <a:gd name="T71" fmla="*/ 62 h 306"/>
              <a:gd name="T72" fmla="*/ 196 w 390"/>
              <a:gd name="T73" fmla="*/ 294 h 306"/>
              <a:gd name="T74" fmla="*/ 376 w 390"/>
              <a:gd name="T75" fmla="*/ 219 h 306"/>
              <a:gd name="T76" fmla="*/ 384 w 390"/>
              <a:gd name="T77" fmla="*/ 235 h 306"/>
              <a:gd name="T78" fmla="*/ 200 w 390"/>
              <a:gd name="T79" fmla="*/ 257 h 306"/>
              <a:gd name="T80" fmla="*/ 378 w 390"/>
              <a:gd name="T81" fmla="*/ 191 h 306"/>
              <a:gd name="T82" fmla="*/ 198 w 390"/>
              <a:gd name="T83" fmla="*/ 252 h 306"/>
              <a:gd name="T84" fmla="*/ 200 w 390"/>
              <a:gd name="T85" fmla="*/ 257 h 306"/>
              <a:gd name="T86" fmla="*/ 203 w 390"/>
              <a:gd name="T87" fmla="*/ 222 h 306"/>
              <a:gd name="T88" fmla="*/ 375 w 390"/>
              <a:gd name="T89" fmla="*/ 163 h 306"/>
              <a:gd name="T90" fmla="*/ 376 w 390"/>
              <a:gd name="T91" fmla="*/ 147 h 306"/>
              <a:gd name="T92" fmla="*/ 340 w 390"/>
              <a:gd name="T93" fmla="*/ 126 h 306"/>
              <a:gd name="T94" fmla="*/ 351 w 390"/>
              <a:gd name="T95" fmla="*/ 152 h 306"/>
              <a:gd name="T96" fmla="*/ 122 w 390"/>
              <a:gd name="T97" fmla="*/ 152 h 306"/>
              <a:gd name="T98" fmla="*/ 121 w 390"/>
              <a:gd name="T99" fmla="*/ 152 h 306"/>
              <a:gd name="T100" fmla="*/ 95 w 390"/>
              <a:gd name="T101" fmla="*/ 90 h 306"/>
              <a:gd name="T102" fmla="*/ 28 w 390"/>
              <a:gd name="T103" fmla="*/ 94 h 306"/>
              <a:gd name="T104" fmla="*/ 26 w 390"/>
              <a:gd name="T105" fmla="*/ 110 h 306"/>
              <a:gd name="T106" fmla="*/ 194 w 390"/>
              <a:gd name="T107" fmla="*/ 222 h 306"/>
              <a:gd name="T108" fmla="*/ 197 w 390"/>
              <a:gd name="T109" fmla="*/ 36 h 306"/>
              <a:gd name="T110" fmla="*/ 227 w 390"/>
              <a:gd name="T111" fmla="*/ 50 h 306"/>
              <a:gd name="T112" fmla="*/ 183 w 390"/>
              <a:gd name="T113" fmla="*/ 50 h 306"/>
              <a:gd name="T114" fmla="*/ 156 w 390"/>
              <a:gd name="T115" fmla="*/ 50 h 306"/>
              <a:gd name="T116" fmla="*/ 303 w 390"/>
              <a:gd name="T117" fmla="*/ 100 h 306"/>
              <a:gd name="T118" fmla="*/ 300 w 390"/>
              <a:gd name="T119" fmla="*/ 113 h 306"/>
              <a:gd name="T120" fmla="*/ 254 w 390"/>
              <a:gd name="T121" fmla="*/ 89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90" h="306">
                <a:moveTo>
                  <a:pt x="192" y="240"/>
                </a:moveTo>
                <a:cubicBezTo>
                  <a:pt x="187" y="249"/>
                  <a:pt x="185" y="258"/>
                  <a:pt x="186" y="267"/>
                </a:cubicBezTo>
                <a:cubicBezTo>
                  <a:pt x="186" y="275"/>
                  <a:pt x="189" y="284"/>
                  <a:pt x="192" y="293"/>
                </a:cubicBezTo>
                <a:cubicBezTo>
                  <a:pt x="194" y="298"/>
                  <a:pt x="192" y="303"/>
                  <a:pt x="187" y="305"/>
                </a:cubicBezTo>
                <a:cubicBezTo>
                  <a:pt x="184" y="306"/>
                  <a:pt x="181" y="305"/>
                  <a:pt x="178" y="304"/>
                </a:cubicBezTo>
                <a:cubicBezTo>
                  <a:pt x="154" y="287"/>
                  <a:pt x="154" y="287"/>
                  <a:pt x="154" y="287"/>
                </a:cubicBezTo>
                <a:cubicBezTo>
                  <a:pt x="148" y="263"/>
                  <a:pt x="147" y="241"/>
                  <a:pt x="155" y="220"/>
                </a:cubicBezTo>
                <a:cubicBezTo>
                  <a:pt x="137" y="208"/>
                  <a:pt x="137" y="208"/>
                  <a:pt x="137" y="208"/>
                </a:cubicBezTo>
                <a:cubicBezTo>
                  <a:pt x="125" y="229"/>
                  <a:pt x="127" y="257"/>
                  <a:pt x="132" y="272"/>
                </a:cubicBezTo>
                <a:cubicBezTo>
                  <a:pt x="124" y="266"/>
                  <a:pt x="124" y="266"/>
                  <a:pt x="124" y="266"/>
                </a:cubicBezTo>
                <a:cubicBezTo>
                  <a:pt x="116" y="251"/>
                  <a:pt x="118" y="224"/>
                  <a:pt x="126" y="201"/>
                </a:cubicBezTo>
                <a:cubicBezTo>
                  <a:pt x="108" y="190"/>
                  <a:pt x="108" y="190"/>
                  <a:pt x="108" y="190"/>
                </a:cubicBezTo>
                <a:cubicBezTo>
                  <a:pt x="96" y="216"/>
                  <a:pt x="98" y="238"/>
                  <a:pt x="103" y="252"/>
                </a:cubicBezTo>
                <a:cubicBezTo>
                  <a:pt x="42" y="210"/>
                  <a:pt x="42" y="210"/>
                  <a:pt x="42" y="210"/>
                </a:cubicBezTo>
                <a:cubicBezTo>
                  <a:pt x="37" y="187"/>
                  <a:pt x="36" y="166"/>
                  <a:pt x="44" y="147"/>
                </a:cubicBezTo>
                <a:cubicBezTo>
                  <a:pt x="25" y="135"/>
                  <a:pt x="25" y="135"/>
                  <a:pt x="25" y="135"/>
                </a:cubicBezTo>
                <a:cubicBezTo>
                  <a:pt x="12" y="162"/>
                  <a:pt x="20" y="185"/>
                  <a:pt x="27" y="199"/>
                </a:cubicBezTo>
                <a:cubicBezTo>
                  <a:pt x="11" y="188"/>
                  <a:pt x="11" y="188"/>
                  <a:pt x="11" y="188"/>
                </a:cubicBezTo>
                <a:cubicBezTo>
                  <a:pt x="10" y="187"/>
                  <a:pt x="9" y="186"/>
                  <a:pt x="8" y="184"/>
                </a:cubicBezTo>
                <a:cubicBezTo>
                  <a:pt x="4" y="175"/>
                  <a:pt x="1" y="165"/>
                  <a:pt x="0" y="154"/>
                </a:cubicBezTo>
                <a:cubicBezTo>
                  <a:pt x="0" y="143"/>
                  <a:pt x="2" y="132"/>
                  <a:pt x="8" y="120"/>
                </a:cubicBezTo>
                <a:cubicBezTo>
                  <a:pt x="10" y="115"/>
                  <a:pt x="15" y="113"/>
                  <a:pt x="20" y="116"/>
                </a:cubicBezTo>
                <a:cubicBezTo>
                  <a:pt x="20" y="116"/>
                  <a:pt x="21" y="116"/>
                  <a:pt x="21" y="116"/>
                </a:cubicBezTo>
                <a:cubicBezTo>
                  <a:pt x="189" y="229"/>
                  <a:pt x="189" y="229"/>
                  <a:pt x="189" y="229"/>
                </a:cubicBezTo>
                <a:cubicBezTo>
                  <a:pt x="192" y="231"/>
                  <a:pt x="194" y="236"/>
                  <a:pt x="192" y="240"/>
                </a:cubicBezTo>
                <a:cubicBezTo>
                  <a:pt x="192" y="240"/>
                  <a:pt x="192" y="240"/>
                  <a:pt x="192" y="240"/>
                </a:cubicBezTo>
                <a:close/>
                <a:moveTo>
                  <a:pt x="131" y="77"/>
                </a:moveTo>
                <a:cubicBezTo>
                  <a:pt x="121" y="87"/>
                  <a:pt x="121" y="87"/>
                  <a:pt x="121" y="87"/>
                </a:cubicBezTo>
                <a:cubicBezTo>
                  <a:pt x="121" y="115"/>
                  <a:pt x="121" y="115"/>
                  <a:pt x="121" y="115"/>
                </a:cubicBezTo>
                <a:cubicBezTo>
                  <a:pt x="131" y="125"/>
                  <a:pt x="131" y="125"/>
                  <a:pt x="131" y="125"/>
                </a:cubicBezTo>
                <a:cubicBezTo>
                  <a:pt x="188" y="125"/>
                  <a:pt x="188" y="125"/>
                  <a:pt x="188" y="125"/>
                </a:cubicBezTo>
                <a:cubicBezTo>
                  <a:pt x="198" y="115"/>
                  <a:pt x="198" y="115"/>
                  <a:pt x="198" y="115"/>
                </a:cubicBezTo>
                <a:cubicBezTo>
                  <a:pt x="198" y="87"/>
                  <a:pt x="198" y="87"/>
                  <a:pt x="198" y="87"/>
                </a:cubicBezTo>
                <a:cubicBezTo>
                  <a:pt x="188" y="77"/>
                  <a:pt x="188" y="77"/>
                  <a:pt x="188" y="77"/>
                </a:cubicBezTo>
                <a:cubicBezTo>
                  <a:pt x="131" y="77"/>
                  <a:pt x="131" y="77"/>
                  <a:pt x="131" y="77"/>
                </a:cubicBezTo>
                <a:close/>
                <a:moveTo>
                  <a:pt x="327" y="54"/>
                </a:moveTo>
                <a:cubicBezTo>
                  <a:pt x="309" y="0"/>
                  <a:pt x="309" y="0"/>
                  <a:pt x="309" y="0"/>
                </a:cubicBezTo>
                <a:cubicBezTo>
                  <a:pt x="298" y="5"/>
                  <a:pt x="298" y="5"/>
                  <a:pt x="298" y="5"/>
                </a:cubicBezTo>
                <a:cubicBezTo>
                  <a:pt x="295" y="54"/>
                  <a:pt x="295" y="54"/>
                  <a:pt x="295" y="54"/>
                </a:cubicBezTo>
                <a:cubicBezTo>
                  <a:pt x="327" y="54"/>
                  <a:pt x="327" y="54"/>
                  <a:pt x="327" y="54"/>
                </a:cubicBezTo>
                <a:close/>
                <a:moveTo>
                  <a:pt x="107" y="54"/>
                </a:moveTo>
                <a:cubicBezTo>
                  <a:pt x="126" y="0"/>
                  <a:pt x="126" y="0"/>
                  <a:pt x="126" y="0"/>
                </a:cubicBezTo>
                <a:cubicBezTo>
                  <a:pt x="137" y="5"/>
                  <a:pt x="137" y="5"/>
                  <a:pt x="137" y="5"/>
                </a:cubicBezTo>
                <a:cubicBezTo>
                  <a:pt x="140" y="54"/>
                  <a:pt x="140" y="54"/>
                  <a:pt x="140" y="54"/>
                </a:cubicBezTo>
                <a:cubicBezTo>
                  <a:pt x="107" y="54"/>
                  <a:pt x="107" y="54"/>
                  <a:pt x="107" y="54"/>
                </a:cubicBezTo>
                <a:close/>
                <a:moveTo>
                  <a:pt x="305" y="77"/>
                </a:moveTo>
                <a:cubicBezTo>
                  <a:pt x="248" y="77"/>
                  <a:pt x="248" y="77"/>
                  <a:pt x="248" y="77"/>
                </a:cubicBezTo>
                <a:cubicBezTo>
                  <a:pt x="238" y="87"/>
                  <a:pt x="238" y="87"/>
                  <a:pt x="238" y="87"/>
                </a:cubicBezTo>
                <a:cubicBezTo>
                  <a:pt x="238" y="115"/>
                  <a:pt x="238" y="115"/>
                  <a:pt x="238" y="115"/>
                </a:cubicBezTo>
                <a:cubicBezTo>
                  <a:pt x="248" y="125"/>
                  <a:pt x="248" y="125"/>
                  <a:pt x="248" y="125"/>
                </a:cubicBezTo>
                <a:cubicBezTo>
                  <a:pt x="305" y="125"/>
                  <a:pt x="305" y="125"/>
                  <a:pt x="305" y="125"/>
                </a:cubicBezTo>
                <a:cubicBezTo>
                  <a:pt x="315" y="115"/>
                  <a:pt x="315" y="115"/>
                  <a:pt x="315" y="115"/>
                </a:cubicBezTo>
                <a:cubicBezTo>
                  <a:pt x="315" y="87"/>
                  <a:pt x="315" y="87"/>
                  <a:pt x="315" y="87"/>
                </a:cubicBezTo>
                <a:cubicBezTo>
                  <a:pt x="305" y="77"/>
                  <a:pt x="305" y="77"/>
                  <a:pt x="305" y="77"/>
                </a:cubicBezTo>
                <a:close/>
                <a:moveTo>
                  <a:pt x="209" y="62"/>
                </a:moveTo>
                <a:cubicBezTo>
                  <a:pt x="209" y="62"/>
                  <a:pt x="209" y="62"/>
                  <a:pt x="209" y="62"/>
                </a:cubicBezTo>
                <a:cubicBezTo>
                  <a:pt x="201" y="62"/>
                  <a:pt x="201" y="62"/>
                  <a:pt x="201" y="62"/>
                </a:cubicBezTo>
                <a:cubicBezTo>
                  <a:pt x="201" y="62"/>
                  <a:pt x="201" y="62"/>
                  <a:pt x="201" y="62"/>
                </a:cubicBezTo>
                <a:cubicBezTo>
                  <a:pt x="107" y="62"/>
                  <a:pt x="107" y="62"/>
                  <a:pt x="107" y="62"/>
                </a:cubicBezTo>
                <a:cubicBezTo>
                  <a:pt x="107" y="121"/>
                  <a:pt x="107" y="121"/>
                  <a:pt x="107" y="121"/>
                </a:cubicBezTo>
                <a:cubicBezTo>
                  <a:pt x="127" y="140"/>
                  <a:pt x="127" y="140"/>
                  <a:pt x="127" y="140"/>
                </a:cubicBezTo>
                <a:cubicBezTo>
                  <a:pt x="192" y="140"/>
                  <a:pt x="192" y="140"/>
                  <a:pt x="192" y="140"/>
                </a:cubicBezTo>
                <a:cubicBezTo>
                  <a:pt x="211" y="121"/>
                  <a:pt x="211" y="121"/>
                  <a:pt x="211" y="121"/>
                </a:cubicBezTo>
                <a:cubicBezTo>
                  <a:pt x="225" y="121"/>
                  <a:pt x="225" y="121"/>
                  <a:pt x="225" y="121"/>
                </a:cubicBezTo>
                <a:cubicBezTo>
                  <a:pt x="244" y="140"/>
                  <a:pt x="244" y="140"/>
                  <a:pt x="244" y="140"/>
                </a:cubicBezTo>
                <a:cubicBezTo>
                  <a:pt x="309" y="140"/>
                  <a:pt x="309" y="140"/>
                  <a:pt x="309" y="140"/>
                </a:cubicBezTo>
                <a:cubicBezTo>
                  <a:pt x="329" y="121"/>
                  <a:pt x="329" y="121"/>
                  <a:pt x="329" y="121"/>
                </a:cubicBezTo>
                <a:cubicBezTo>
                  <a:pt x="329" y="62"/>
                  <a:pt x="329" y="62"/>
                  <a:pt x="329" y="62"/>
                </a:cubicBezTo>
                <a:cubicBezTo>
                  <a:pt x="227" y="62"/>
                  <a:pt x="227" y="62"/>
                  <a:pt x="227" y="62"/>
                </a:cubicBezTo>
                <a:cubicBezTo>
                  <a:pt x="227" y="62"/>
                  <a:pt x="227" y="62"/>
                  <a:pt x="227" y="62"/>
                </a:cubicBezTo>
                <a:cubicBezTo>
                  <a:pt x="218" y="62"/>
                  <a:pt x="218" y="62"/>
                  <a:pt x="218" y="62"/>
                </a:cubicBezTo>
                <a:cubicBezTo>
                  <a:pt x="209" y="62"/>
                  <a:pt x="209" y="62"/>
                  <a:pt x="209" y="62"/>
                </a:cubicBezTo>
                <a:close/>
                <a:moveTo>
                  <a:pt x="208" y="298"/>
                </a:moveTo>
                <a:cubicBezTo>
                  <a:pt x="204" y="300"/>
                  <a:pt x="198" y="298"/>
                  <a:pt x="196" y="294"/>
                </a:cubicBezTo>
                <a:cubicBezTo>
                  <a:pt x="194" y="289"/>
                  <a:pt x="196" y="284"/>
                  <a:pt x="200" y="282"/>
                </a:cubicBezTo>
                <a:cubicBezTo>
                  <a:pt x="376" y="219"/>
                  <a:pt x="376" y="219"/>
                  <a:pt x="376" y="219"/>
                </a:cubicBezTo>
                <a:cubicBezTo>
                  <a:pt x="381" y="217"/>
                  <a:pt x="386" y="219"/>
                  <a:pt x="388" y="223"/>
                </a:cubicBezTo>
                <a:cubicBezTo>
                  <a:pt x="390" y="228"/>
                  <a:pt x="389" y="233"/>
                  <a:pt x="384" y="235"/>
                </a:cubicBezTo>
                <a:cubicBezTo>
                  <a:pt x="208" y="298"/>
                  <a:pt x="208" y="298"/>
                  <a:pt x="208" y="298"/>
                </a:cubicBezTo>
                <a:close/>
                <a:moveTo>
                  <a:pt x="200" y="257"/>
                </a:moveTo>
                <a:cubicBezTo>
                  <a:pt x="376" y="195"/>
                  <a:pt x="376" y="195"/>
                  <a:pt x="376" y="195"/>
                </a:cubicBezTo>
                <a:cubicBezTo>
                  <a:pt x="378" y="194"/>
                  <a:pt x="378" y="192"/>
                  <a:pt x="378" y="191"/>
                </a:cubicBezTo>
                <a:cubicBezTo>
                  <a:pt x="377" y="189"/>
                  <a:pt x="375" y="189"/>
                  <a:pt x="374" y="189"/>
                </a:cubicBezTo>
                <a:cubicBezTo>
                  <a:pt x="198" y="252"/>
                  <a:pt x="198" y="252"/>
                  <a:pt x="198" y="252"/>
                </a:cubicBezTo>
                <a:cubicBezTo>
                  <a:pt x="196" y="253"/>
                  <a:pt x="196" y="254"/>
                  <a:pt x="196" y="256"/>
                </a:cubicBezTo>
                <a:cubicBezTo>
                  <a:pt x="197" y="257"/>
                  <a:pt x="199" y="258"/>
                  <a:pt x="200" y="257"/>
                </a:cubicBezTo>
                <a:close/>
                <a:moveTo>
                  <a:pt x="194" y="222"/>
                </a:moveTo>
                <a:cubicBezTo>
                  <a:pt x="197" y="224"/>
                  <a:pt x="200" y="224"/>
                  <a:pt x="203" y="222"/>
                </a:cubicBezTo>
                <a:cubicBezTo>
                  <a:pt x="203" y="222"/>
                  <a:pt x="203" y="222"/>
                  <a:pt x="203" y="222"/>
                </a:cubicBezTo>
                <a:cubicBezTo>
                  <a:pt x="375" y="163"/>
                  <a:pt x="375" y="163"/>
                  <a:pt x="375" y="163"/>
                </a:cubicBezTo>
                <a:cubicBezTo>
                  <a:pt x="380" y="161"/>
                  <a:pt x="382" y="155"/>
                  <a:pt x="379" y="151"/>
                </a:cubicBezTo>
                <a:cubicBezTo>
                  <a:pt x="379" y="149"/>
                  <a:pt x="377" y="148"/>
                  <a:pt x="376" y="147"/>
                </a:cubicBezTo>
                <a:cubicBezTo>
                  <a:pt x="340" y="124"/>
                  <a:pt x="340" y="124"/>
                  <a:pt x="340" y="124"/>
                </a:cubicBezTo>
                <a:cubicBezTo>
                  <a:pt x="340" y="126"/>
                  <a:pt x="340" y="126"/>
                  <a:pt x="340" y="126"/>
                </a:cubicBezTo>
                <a:cubicBezTo>
                  <a:pt x="328" y="138"/>
                  <a:pt x="328" y="138"/>
                  <a:pt x="328" y="138"/>
                </a:cubicBezTo>
                <a:cubicBezTo>
                  <a:pt x="351" y="152"/>
                  <a:pt x="351" y="152"/>
                  <a:pt x="351" y="152"/>
                </a:cubicBezTo>
                <a:cubicBezTo>
                  <a:pt x="200" y="204"/>
                  <a:pt x="200" y="204"/>
                  <a:pt x="200" y="204"/>
                </a:cubicBezTo>
                <a:cubicBezTo>
                  <a:pt x="122" y="152"/>
                  <a:pt x="122" y="152"/>
                  <a:pt x="122" y="152"/>
                </a:cubicBezTo>
                <a:cubicBezTo>
                  <a:pt x="122" y="152"/>
                  <a:pt x="122" y="152"/>
                  <a:pt x="122" y="152"/>
                </a:cubicBezTo>
                <a:cubicBezTo>
                  <a:pt x="121" y="152"/>
                  <a:pt x="121" y="152"/>
                  <a:pt x="121" y="152"/>
                </a:cubicBezTo>
                <a:cubicBezTo>
                  <a:pt x="51" y="105"/>
                  <a:pt x="51" y="105"/>
                  <a:pt x="51" y="105"/>
                </a:cubicBezTo>
                <a:cubicBezTo>
                  <a:pt x="95" y="90"/>
                  <a:pt x="95" y="90"/>
                  <a:pt x="95" y="90"/>
                </a:cubicBezTo>
                <a:cubicBezTo>
                  <a:pt x="95" y="71"/>
                  <a:pt x="95" y="71"/>
                  <a:pt x="95" y="71"/>
                </a:cubicBezTo>
                <a:cubicBezTo>
                  <a:pt x="28" y="94"/>
                  <a:pt x="28" y="94"/>
                  <a:pt x="28" y="94"/>
                </a:cubicBezTo>
                <a:cubicBezTo>
                  <a:pt x="23" y="96"/>
                  <a:pt x="21" y="101"/>
                  <a:pt x="23" y="106"/>
                </a:cubicBezTo>
                <a:cubicBezTo>
                  <a:pt x="24" y="107"/>
                  <a:pt x="25" y="109"/>
                  <a:pt x="26" y="110"/>
                </a:cubicBezTo>
                <a:cubicBezTo>
                  <a:pt x="26" y="110"/>
                  <a:pt x="26" y="110"/>
                  <a:pt x="26" y="110"/>
                </a:cubicBezTo>
                <a:cubicBezTo>
                  <a:pt x="194" y="222"/>
                  <a:pt x="194" y="222"/>
                  <a:pt x="194" y="222"/>
                </a:cubicBezTo>
                <a:close/>
                <a:moveTo>
                  <a:pt x="156" y="50"/>
                </a:moveTo>
                <a:cubicBezTo>
                  <a:pt x="197" y="36"/>
                  <a:pt x="197" y="36"/>
                  <a:pt x="197" y="36"/>
                </a:cubicBezTo>
                <a:cubicBezTo>
                  <a:pt x="200" y="35"/>
                  <a:pt x="203" y="35"/>
                  <a:pt x="206" y="37"/>
                </a:cubicBezTo>
                <a:cubicBezTo>
                  <a:pt x="227" y="50"/>
                  <a:pt x="227" y="50"/>
                  <a:pt x="227" y="50"/>
                </a:cubicBezTo>
                <a:cubicBezTo>
                  <a:pt x="218" y="50"/>
                  <a:pt x="218" y="50"/>
                  <a:pt x="218" y="50"/>
                </a:cubicBezTo>
                <a:cubicBezTo>
                  <a:pt x="183" y="50"/>
                  <a:pt x="183" y="50"/>
                  <a:pt x="183" y="50"/>
                </a:cubicBezTo>
                <a:cubicBezTo>
                  <a:pt x="183" y="50"/>
                  <a:pt x="183" y="50"/>
                  <a:pt x="183" y="50"/>
                </a:cubicBezTo>
                <a:cubicBezTo>
                  <a:pt x="156" y="50"/>
                  <a:pt x="156" y="50"/>
                  <a:pt x="156" y="50"/>
                </a:cubicBezTo>
                <a:close/>
                <a:moveTo>
                  <a:pt x="287" y="89"/>
                </a:moveTo>
                <a:cubicBezTo>
                  <a:pt x="303" y="100"/>
                  <a:pt x="303" y="100"/>
                  <a:pt x="303" y="100"/>
                </a:cubicBezTo>
                <a:cubicBezTo>
                  <a:pt x="303" y="110"/>
                  <a:pt x="303" y="110"/>
                  <a:pt x="303" y="110"/>
                </a:cubicBezTo>
                <a:cubicBezTo>
                  <a:pt x="300" y="113"/>
                  <a:pt x="300" y="113"/>
                  <a:pt x="300" y="113"/>
                </a:cubicBezTo>
                <a:cubicBezTo>
                  <a:pt x="291" y="113"/>
                  <a:pt x="291" y="113"/>
                  <a:pt x="291" y="113"/>
                </a:cubicBezTo>
                <a:cubicBezTo>
                  <a:pt x="254" y="89"/>
                  <a:pt x="254" y="89"/>
                  <a:pt x="254" y="89"/>
                </a:cubicBezTo>
                <a:lnTo>
                  <a:pt x="287" y="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2" name="Freeform 12"/>
          <p:cNvSpPr>
            <a:spLocks noEditPoints="1"/>
          </p:cNvSpPr>
          <p:nvPr/>
        </p:nvSpPr>
        <p:spPr bwMode="auto">
          <a:xfrm>
            <a:off x="9928086" y="3922879"/>
            <a:ext cx="530833" cy="613375"/>
          </a:xfrm>
          <a:custGeom>
            <a:avLst/>
            <a:gdLst>
              <a:gd name="T0" fmla="*/ 277 w 290"/>
              <a:gd name="T1" fmla="*/ 310 h 335"/>
              <a:gd name="T2" fmla="*/ 75 w 290"/>
              <a:gd name="T3" fmla="*/ 310 h 335"/>
              <a:gd name="T4" fmla="*/ 109 w 290"/>
              <a:gd name="T5" fmla="*/ 297 h 335"/>
              <a:gd name="T6" fmla="*/ 116 w 290"/>
              <a:gd name="T7" fmla="*/ 291 h 335"/>
              <a:gd name="T8" fmla="*/ 212 w 290"/>
              <a:gd name="T9" fmla="*/ 152 h 335"/>
              <a:gd name="T10" fmla="*/ 213 w 290"/>
              <a:gd name="T11" fmla="*/ 149 h 335"/>
              <a:gd name="T12" fmla="*/ 213 w 290"/>
              <a:gd name="T13" fmla="*/ 149 h 335"/>
              <a:gd name="T14" fmla="*/ 237 w 290"/>
              <a:gd name="T15" fmla="*/ 115 h 335"/>
              <a:gd name="T16" fmla="*/ 220 w 290"/>
              <a:gd name="T17" fmla="*/ 23 h 335"/>
              <a:gd name="T18" fmla="*/ 215 w 290"/>
              <a:gd name="T19" fmla="*/ 20 h 335"/>
              <a:gd name="T20" fmla="*/ 124 w 290"/>
              <a:gd name="T21" fmla="*/ 37 h 335"/>
              <a:gd name="T22" fmla="*/ 100 w 290"/>
              <a:gd name="T23" fmla="*/ 72 h 335"/>
              <a:gd name="T24" fmla="*/ 101 w 290"/>
              <a:gd name="T25" fmla="*/ 72 h 335"/>
              <a:gd name="T26" fmla="*/ 98 w 290"/>
              <a:gd name="T27" fmla="*/ 74 h 335"/>
              <a:gd name="T28" fmla="*/ 3 w 290"/>
              <a:gd name="T29" fmla="*/ 213 h 335"/>
              <a:gd name="T30" fmla="*/ 0 w 290"/>
              <a:gd name="T31" fmla="*/ 222 h 335"/>
              <a:gd name="T32" fmla="*/ 0 w 290"/>
              <a:gd name="T33" fmla="*/ 318 h 335"/>
              <a:gd name="T34" fmla="*/ 4 w 290"/>
              <a:gd name="T35" fmla="*/ 328 h 335"/>
              <a:gd name="T36" fmla="*/ 15 w 290"/>
              <a:gd name="T37" fmla="*/ 335 h 335"/>
              <a:gd name="T38" fmla="*/ 277 w 290"/>
              <a:gd name="T39" fmla="*/ 335 h 335"/>
              <a:gd name="T40" fmla="*/ 290 w 290"/>
              <a:gd name="T41" fmla="*/ 323 h 335"/>
              <a:gd name="T42" fmla="*/ 277 w 290"/>
              <a:gd name="T43" fmla="*/ 310 h 335"/>
              <a:gd name="T44" fmla="*/ 148 w 290"/>
              <a:gd name="T45" fmla="*/ 54 h 335"/>
              <a:gd name="T46" fmla="*/ 199 w 290"/>
              <a:gd name="T47" fmla="*/ 44 h 335"/>
              <a:gd name="T48" fmla="*/ 204 w 290"/>
              <a:gd name="T49" fmla="*/ 47 h 335"/>
              <a:gd name="T50" fmla="*/ 213 w 290"/>
              <a:gd name="T51" fmla="*/ 99 h 335"/>
              <a:gd name="T52" fmla="*/ 196 w 290"/>
              <a:gd name="T53" fmla="*/ 124 h 335"/>
              <a:gd name="T54" fmla="*/ 130 w 290"/>
              <a:gd name="T55" fmla="*/ 79 h 335"/>
              <a:gd name="T56" fmla="*/ 148 w 290"/>
              <a:gd name="T57" fmla="*/ 54 h 335"/>
              <a:gd name="T58" fmla="*/ 30 w 290"/>
              <a:gd name="T59" fmla="*/ 265 h 335"/>
              <a:gd name="T60" fmla="*/ 29 w 290"/>
              <a:gd name="T61" fmla="*/ 266 h 335"/>
              <a:gd name="T62" fmla="*/ 29 w 290"/>
              <a:gd name="T63" fmla="*/ 226 h 335"/>
              <a:gd name="T64" fmla="*/ 114 w 290"/>
              <a:gd name="T65" fmla="*/ 103 h 335"/>
              <a:gd name="T66" fmla="*/ 134 w 290"/>
              <a:gd name="T67" fmla="*/ 117 h 335"/>
              <a:gd name="T68" fmla="*/ 56 w 290"/>
              <a:gd name="T69" fmla="*/ 231 h 335"/>
              <a:gd name="T70" fmla="*/ 60 w 290"/>
              <a:gd name="T71" fmla="*/ 253 h 335"/>
              <a:gd name="T72" fmla="*/ 81 w 290"/>
              <a:gd name="T73" fmla="*/ 249 h 335"/>
              <a:gd name="T74" fmla="*/ 160 w 290"/>
              <a:gd name="T75" fmla="*/ 134 h 335"/>
              <a:gd name="T76" fmla="*/ 180 w 290"/>
              <a:gd name="T77" fmla="*/ 148 h 335"/>
              <a:gd name="T78" fmla="*/ 95 w 290"/>
              <a:gd name="T79" fmla="*/ 271 h 335"/>
              <a:gd name="T80" fmla="*/ 59 w 290"/>
              <a:gd name="T81" fmla="*/ 285 h 335"/>
              <a:gd name="T82" fmla="*/ 30 w 290"/>
              <a:gd name="T83" fmla="*/ 265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90" h="335">
                <a:moveTo>
                  <a:pt x="277" y="310"/>
                </a:moveTo>
                <a:cubicBezTo>
                  <a:pt x="75" y="310"/>
                  <a:pt x="75" y="310"/>
                  <a:pt x="75" y="310"/>
                </a:cubicBezTo>
                <a:cubicBezTo>
                  <a:pt x="109" y="297"/>
                  <a:pt x="109" y="297"/>
                  <a:pt x="109" y="297"/>
                </a:cubicBezTo>
                <a:cubicBezTo>
                  <a:pt x="112" y="295"/>
                  <a:pt x="114" y="294"/>
                  <a:pt x="116" y="291"/>
                </a:cubicBezTo>
                <a:cubicBezTo>
                  <a:pt x="212" y="152"/>
                  <a:pt x="212" y="152"/>
                  <a:pt x="212" y="152"/>
                </a:cubicBezTo>
                <a:cubicBezTo>
                  <a:pt x="212" y="151"/>
                  <a:pt x="213" y="150"/>
                  <a:pt x="213" y="14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37" y="115"/>
                  <a:pt x="237" y="115"/>
                  <a:pt x="237" y="115"/>
                </a:cubicBezTo>
                <a:cubicBezTo>
                  <a:pt x="258" y="85"/>
                  <a:pt x="250" y="44"/>
                  <a:pt x="220" y="23"/>
                </a:cubicBezTo>
                <a:cubicBezTo>
                  <a:pt x="215" y="20"/>
                  <a:pt x="215" y="20"/>
                  <a:pt x="215" y="20"/>
                </a:cubicBezTo>
                <a:cubicBezTo>
                  <a:pt x="185" y="0"/>
                  <a:pt x="144" y="7"/>
                  <a:pt x="124" y="37"/>
                </a:cubicBezTo>
                <a:cubicBezTo>
                  <a:pt x="100" y="72"/>
                  <a:pt x="100" y="72"/>
                  <a:pt x="100" y="72"/>
                </a:cubicBezTo>
                <a:cubicBezTo>
                  <a:pt x="101" y="72"/>
                  <a:pt x="101" y="72"/>
                  <a:pt x="101" y="72"/>
                </a:cubicBezTo>
                <a:cubicBezTo>
                  <a:pt x="100" y="73"/>
                  <a:pt x="99" y="73"/>
                  <a:pt x="98" y="74"/>
                </a:cubicBezTo>
                <a:cubicBezTo>
                  <a:pt x="3" y="213"/>
                  <a:pt x="3" y="213"/>
                  <a:pt x="3" y="213"/>
                </a:cubicBezTo>
                <a:cubicBezTo>
                  <a:pt x="1" y="216"/>
                  <a:pt x="0" y="219"/>
                  <a:pt x="0" y="222"/>
                </a:cubicBezTo>
                <a:cubicBezTo>
                  <a:pt x="0" y="318"/>
                  <a:pt x="0" y="318"/>
                  <a:pt x="0" y="318"/>
                </a:cubicBezTo>
                <a:cubicBezTo>
                  <a:pt x="0" y="322"/>
                  <a:pt x="1" y="325"/>
                  <a:pt x="4" y="328"/>
                </a:cubicBezTo>
                <a:cubicBezTo>
                  <a:pt x="6" y="332"/>
                  <a:pt x="10" y="335"/>
                  <a:pt x="15" y="335"/>
                </a:cubicBezTo>
                <a:cubicBezTo>
                  <a:pt x="277" y="335"/>
                  <a:pt x="277" y="335"/>
                  <a:pt x="277" y="335"/>
                </a:cubicBezTo>
                <a:cubicBezTo>
                  <a:pt x="284" y="335"/>
                  <a:pt x="290" y="330"/>
                  <a:pt x="290" y="323"/>
                </a:cubicBezTo>
                <a:cubicBezTo>
                  <a:pt x="290" y="316"/>
                  <a:pt x="284" y="310"/>
                  <a:pt x="277" y="310"/>
                </a:cubicBezTo>
                <a:close/>
                <a:moveTo>
                  <a:pt x="148" y="54"/>
                </a:moveTo>
                <a:cubicBezTo>
                  <a:pt x="159" y="37"/>
                  <a:pt x="182" y="33"/>
                  <a:pt x="199" y="44"/>
                </a:cubicBezTo>
                <a:cubicBezTo>
                  <a:pt x="204" y="47"/>
                  <a:pt x="204" y="47"/>
                  <a:pt x="204" y="47"/>
                </a:cubicBezTo>
                <a:cubicBezTo>
                  <a:pt x="220" y="59"/>
                  <a:pt x="225" y="82"/>
                  <a:pt x="213" y="99"/>
                </a:cubicBezTo>
                <a:cubicBezTo>
                  <a:pt x="196" y="124"/>
                  <a:pt x="196" y="124"/>
                  <a:pt x="196" y="124"/>
                </a:cubicBezTo>
                <a:cubicBezTo>
                  <a:pt x="130" y="79"/>
                  <a:pt x="130" y="79"/>
                  <a:pt x="130" y="79"/>
                </a:cubicBezTo>
                <a:lnTo>
                  <a:pt x="148" y="54"/>
                </a:lnTo>
                <a:close/>
                <a:moveTo>
                  <a:pt x="30" y="265"/>
                </a:moveTo>
                <a:cubicBezTo>
                  <a:pt x="29" y="266"/>
                  <a:pt x="29" y="266"/>
                  <a:pt x="29" y="266"/>
                </a:cubicBezTo>
                <a:cubicBezTo>
                  <a:pt x="29" y="226"/>
                  <a:pt x="29" y="226"/>
                  <a:pt x="29" y="226"/>
                </a:cubicBezTo>
                <a:cubicBezTo>
                  <a:pt x="114" y="103"/>
                  <a:pt x="114" y="103"/>
                  <a:pt x="114" y="103"/>
                </a:cubicBezTo>
                <a:cubicBezTo>
                  <a:pt x="134" y="117"/>
                  <a:pt x="134" y="117"/>
                  <a:pt x="134" y="117"/>
                </a:cubicBezTo>
                <a:cubicBezTo>
                  <a:pt x="56" y="231"/>
                  <a:pt x="56" y="231"/>
                  <a:pt x="56" y="231"/>
                </a:cubicBezTo>
                <a:cubicBezTo>
                  <a:pt x="51" y="238"/>
                  <a:pt x="53" y="248"/>
                  <a:pt x="60" y="253"/>
                </a:cubicBezTo>
                <a:cubicBezTo>
                  <a:pt x="67" y="258"/>
                  <a:pt x="76" y="256"/>
                  <a:pt x="81" y="249"/>
                </a:cubicBezTo>
                <a:cubicBezTo>
                  <a:pt x="160" y="134"/>
                  <a:pt x="160" y="134"/>
                  <a:pt x="160" y="134"/>
                </a:cubicBezTo>
                <a:cubicBezTo>
                  <a:pt x="180" y="148"/>
                  <a:pt x="180" y="148"/>
                  <a:pt x="180" y="148"/>
                </a:cubicBezTo>
                <a:cubicBezTo>
                  <a:pt x="95" y="271"/>
                  <a:pt x="95" y="271"/>
                  <a:pt x="95" y="271"/>
                </a:cubicBezTo>
                <a:cubicBezTo>
                  <a:pt x="59" y="285"/>
                  <a:pt x="59" y="285"/>
                  <a:pt x="59" y="285"/>
                </a:cubicBezTo>
                <a:lnTo>
                  <a:pt x="30" y="26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0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5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0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5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0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1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1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  <p:bldP spid="14" grpId="0"/>
      <p:bldP spid="24" grpId="0"/>
      <p:bldP spid="32" grpId="0"/>
      <p:bldP spid="38" grpId="0" animBg="1"/>
      <p:bldP spid="39" grpId="0" animBg="1"/>
      <p:bldP spid="42" grpId="0" animBg="1"/>
      <p:bldP spid="43" grpId="0" animBg="1"/>
      <p:bldP spid="44" grpId="0" animBg="1"/>
      <p:bldP spid="45" grpId="0" animBg="1"/>
      <p:bldP spid="70" grpId="0" animBg="1"/>
      <p:bldP spid="71" grpId="0" animBg="1"/>
      <p:bldP spid="7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2689642" y="515424"/>
            <a:ext cx="928370" cy="54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商家</a:t>
            </a:r>
            <a:endParaRPr lang="zh-CN" altLang="en-US" sz="2935" b="1" dirty="0">
              <a:solidFill>
                <a:srgbClr val="202A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6661" y="1654814"/>
            <a:ext cx="17278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原型设计</a:t>
            </a:r>
            <a:endParaRPr lang="zh-CN" altLang="en-US" sz="2000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87960" y="221615"/>
            <a:ext cx="1344930" cy="134493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4"/>
          <p:cNvSpPr txBox="1"/>
          <p:nvPr/>
        </p:nvSpPr>
        <p:spPr>
          <a:xfrm>
            <a:off x="240665" y="1045845"/>
            <a:ext cx="1305560" cy="260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 smtClean="0">
                <a:solidFill>
                  <a:srgbClr val="FCB0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</a:t>
            </a:r>
            <a:r>
              <a:rPr lang="zh-CN" altLang="en-US" sz="2400" b="1" dirty="0" smtClean="0">
                <a:solidFill>
                  <a:srgbClr val="FCB0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2400" b="1" dirty="0" smtClean="0">
              <a:solidFill>
                <a:srgbClr val="FCB0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Freeform 7"/>
          <p:cNvSpPr>
            <a:spLocks noEditPoints="1"/>
          </p:cNvSpPr>
          <p:nvPr/>
        </p:nvSpPr>
        <p:spPr bwMode="auto">
          <a:xfrm>
            <a:off x="591185" y="457835"/>
            <a:ext cx="539115" cy="454025"/>
          </a:xfrm>
          <a:custGeom>
            <a:avLst/>
            <a:gdLst>
              <a:gd name="T0" fmla="*/ 156 w 192"/>
              <a:gd name="T1" fmla="*/ 17 h 161"/>
              <a:gd name="T2" fmla="*/ 128 w 192"/>
              <a:gd name="T3" fmla="*/ 45 h 161"/>
              <a:gd name="T4" fmla="*/ 64 w 192"/>
              <a:gd name="T5" fmla="*/ 45 h 161"/>
              <a:gd name="T6" fmla="*/ 60 w 192"/>
              <a:gd name="T7" fmla="*/ 29 h 161"/>
              <a:gd name="T8" fmla="*/ 64 w 192"/>
              <a:gd name="T9" fmla="*/ 40 h 161"/>
              <a:gd name="T10" fmla="*/ 70 w 192"/>
              <a:gd name="T11" fmla="*/ 47 h 161"/>
              <a:gd name="T12" fmla="*/ 168 w 192"/>
              <a:gd name="T13" fmla="*/ 109 h 161"/>
              <a:gd name="T14" fmla="*/ 148 w 192"/>
              <a:gd name="T15" fmla="*/ 141 h 161"/>
              <a:gd name="T16" fmla="*/ 168 w 192"/>
              <a:gd name="T17" fmla="*/ 109 h 161"/>
              <a:gd name="T18" fmla="*/ 148 w 192"/>
              <a:gd name="T19" fmla="*/ 81 h 161"/>
              <a:gd name="T20" fmla="*/ 168 w 192"/>
              <a:gd name="T21" fmla="*/ 97 h 161"/>
              <a:gd name="T22" fmla="*/ 136 w 192"/>
              <a:gd name="T23" fmla="*/ 109 h 161"/>
              <a:gd name="T24" fmla="*/ 116 w 192"/>
              <a:gd name="T25" fmla="*/ 141 h 161"/>
              <a:gd name="T26" fmla="*/ 136 w 192"/>
              <a:gd name="T27" fmla="*/ 109 h 161"/>
              <a:gd name="T28" fmla="*/ 116 w 192"/>
              <a:gd name="T29" fmla="*/ 81 h 161"/>
              <a:gd name="T30" fmla="*/ 136 w 192"/>
              <a:gd name="T31" fmla="*/ 97 h 161"/>
              <a:gd name="T32" fmla="*/ 104 w 192"/>
              <a:gd name="T33" fmla="*/ 109 h 161"/>
              <a:gd name="T34" fmla="*/ 84 w 192"/>
              <a:gd name="T35" fmla="*/ 141 h 161"/>
              <a:gd name="T36" fmla="*/ 104 w 192"/>
              <a:gd name="T37" fmla="*/ 109 h 161"/>
              <a:gd name="T38" fmla="*/ 84 w 192"/>
              <a:gd name="T39" fmla="*/ 81 h 161"/>
              <a:gd name="T40" fmla="*/ 104 w 192"/>
              <a:gd name="T41" fmla="*/ 97 h 161"/>
              <a:gd name="T42" fmla="*/ 64 w 192"/>
              <a:gd name="T43" fmla="*/ 25 h 161"/>
              <a:gd name="T44" fmla="*/ 64 w 192"/>
              <a:gd name="T45" fmla="*/ 57 h 161"/>
              <a:gd name="T46" fmla="*/ 64 w 192"/>
              <a:gd name="T47" fmla="*/ 25 h 161"/>
              <a:gd name="T48" fmla="*/ 20 w 192"/>
              <a:gd name="T49" fmla="*/ 109 h 161"/>
              <a:gd name="T50" fmla="*/ 44 w 192"/>
              <a:gd name="T51" fmla="*/ 149 h 161"/>
              <a:gd name="T52" fmla="*/ 40 w 192"/>
              <a:gd name="T53" fmla="*/ 81 h 161"/>
              <a:gd name="T54" fmla="*/ 20 w 192"/>
              <a:gd name="T55" fmla="*/ 97 h 161"/>
              <a:gd name="T56" fmla="*/ 40 w 192"/>
              <a:gd name="T57" fmla="*/ 81 h 161"/>
              <a:gd name="T58" fmla="*/ 72 w 192"/>
              <a:gd name="T59" fmla="*/ 81 h 161"/>
              <a:gd name="T60" fmla="*/ 52 w 192"/>
              <a:gd name="T61" fmla="*/ 97 h 161"/>
              <a:gd name="T62" fmla="*/ 48 w 192"/>
              <a:gd name="T63" fmla="*/ 149 h 161"/>
              <a:gd name="T64" fmla="*/ 72 w 192"/>
              <a:gd name="T65" fmla="*/ 109 h 161"/>
              <a:gd name="T66" fmla="*/ 48 w 192"/>
              <a:gd name="T67" fmla="*/ 149 h 161"/>
              <a:gd name="T68" fmla="*/ 188 w 192"/>
              <a:gd name="T69" fmla="*/ 161 h 161"/>
              <a:gd name="T70" fmla="*/ 4 w 192"/>
              <a:gd name="T71" fmla="*/ 65 h 161"/>
              <a:gd name="T72" fmla="*/ 0 w 192"/>
              <a:gd name="T73" fmla="*/ 61 h 161"/>
              <a:gd name="T74" fmla="*/ 8 w 192"/>
              <a:gd name="T75" fmla="*/ 53 h 161"/>
              <a:gd name="T76" fmla="*/ 123 w 192"/>
              <a:gd name="T77" fmla="*/ 53 h 161"/>
              <a:gd name="T78" fmla="*/ 192 w 192"/>
              <a:gd name="T79" fmla="*/ 53 h 161"/>
              <a:gd name="T80" fmla="*/ 188 w 192"/>
              <a:gd name="T81" fmla="*/ 65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92" h="161">
                <a:moveTo>
                  <a:pt x="95" y="17"/>
                </a:moveTo>
                <a:cubicBezTo>
                  <a:pt x="156" y="17"/>
                  <a:pt x="156" y="17"/>
                  <a:pt x="156" y="17"/>
                </a:cubicBezTo>
                <a:cubicBezTo>
                  <a:pt x="192" y="45"/>
                  <a:pt x="192" y="45"/>
                  <a:pt x="192" y="45"/>
                </a:cubicBezTo>
                <a:cubicBezTo>
                  <a:pt x="128" y="45"/>
                  <a:pt x="128" y="45"/>
                  <a:pt x="128" y="45"/>
                </a:cubicBezTo>
                <a:lnTo>
                  <a:pt x="95" y="17"/>
                </a:lnTo>
                <a:close/>
                <a:moveTo>
                  <a:pt x="64" y="45"/>
                </a:moveTo>
                <a:cubicBezTo>
                  <a:pt x="60" y="45"/>
                  <a:pt x="60" y="45"/>
                  <a:pt x="60" y="45"/>
                </a:cubicBezTo>
                <a:cubicBezTo>
                  <a:pt x="60" y="29"/>
                  <a:pt x="60" y="29"/>
                  <a:pt x="60" y="29"/>
                </a:cubicBezTo>
                <a:cubicBezTo>
                  <a:pt x="64" y="29"/>
                  <a:pt x="64" y="29"/>
                  <a:pt x="64" y="29"/>
                </a:cubicBezTo>
                <a:cubicBezTo>
                  <a:pt x="64" y="40"/>
                  <a:pt x="64" y="40"/>
                  <a:pt x="64" y="40"/>
                </a:cubicBezTo>
                <a:cubicBezTo>
                  <a:pt x="72" y="44"/>
                  <a:pt x="72" y="44"/>
                  <a:pt x="72" y="44"/>
                </a:cubicBezTo>
                <a:cubicBezTo>
                  <a:pt x="70" y="47"/>
                  <a:pt x="70" y="47"/>
                  <a:pt x="70" y="47"/>
                </a:cubicBezTo>
                <a:lnTo>
                  <a:pt x="64" y="45"/>
                </a:lnTo>
                <a:close/>
                <a:moveTo>
                  <a:pt x="16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8" y="141"/>
                  <a:pt x="148" y="141"/>
                  <a:pt x="148" y="141"/>
                </a:cubicBezTo>
                <a:cubicBezTo>
                  <a:pt x="168" y="141"/>
                  <a:pt x="168" y="141"/>
                  <a:pt x="168" y="141"/>
                </a:cubicBezTo>
                <a:lnTo>
                  <a:pt x="168" y="109"/>
                </a:lnTo>
                <a:close/>
                <a:moveTo>
                  <a:pt x="168" y="81"/>
                </a:moveTo>
                <a:cubicBezTo>
                  <a:pt x="148" y="81"/>
                  <a:pt x="148" y="81"/>
                  <a:pt x="148" y="81"/>
                </a:cubicBezTo>
                <a:cubicBezTo>
                  <a:pt x="148" y="97"/>
                  <a:pt x="148" y="97"/>
                  <a:pt x="148" y="97"/>
                </a:cubicBezTo>
                <a:cubicBezTo>
                  <a:pt x="168" y="97"/>
                  <a:pt x="168" y="97"/>
                  <a:pt x="168" y="97"/>
                </a:cubicBezTo>
                <a:lnTo>
                  <a:pt x="168" y="81"/>
                </a:lnTo>
                <a:close/>
                <a:moveTo>
                  <a:pt x="136" y="109"/>
                </a:moveTo>
                <a:cubicBezTo>
                  <a:pt x="116" y="109"/>
                  <a:pt x="116" y="109"/>
                  <a:pt x="116" y="109"/>
                </a:cubicBezTo>
                <a:cubicBezTo>
                  <a:pt x="116" y="141"/>
                  <a:pt x="116" y="141"/>
                  <a:pt x="116" y="141"/>
                </a:cubicBezTo>
                <a:cubicBezTo>
                  <a:pt x="136" y="141"/>
                  <a:pt x="136" y="141"/>
                  <a:pt x="136" y="141"/>
                </a:cubicBezTo>
                <a:lnTo>
                  <a:pt x="136" y="109"/>
                </a:lnTo>
                <a:close/>
                <a:moveTo>
                  <a:pt x="136" y="81"/>
                </a:moveTo>
                <a:cubicBezTo>
                  <a:pt x="116" y="81"/>
                  <a:pt x="116" y="81"/>
                  <a:pt x="116" y="81"/>
                </a:cubicBezTo>
                <a:cubicBezTo>
                  <a:pt x="116" y="97"/>
                  <a:pt x="116" y="97"/>
                  <a:pt x="116" y="97"/>
                </a:cubicBezTo>
                <a:cubicBezTo>
                  <a:pt x="136" y="97"/>
                  <a:pt x="136" y="97"/>
                  <a:pt x="136" y="97"/>
                </a:cubicBezTo>
                <a:lnTo>
                  <a:pt x="136" y="81"/>
                </a:lnTo>
                <a:close/>
                <a:moveTo>
                  <a:pt x="104" y="109"/>
                </a:moveTo>
                <a:cubicBezTo>
                  <a:pt x="84" y="109"/>
                  <a:pt x="84" y="109"/>
                  <a:pt x="84" y="109"/>
                </a:cubicBezTo>
                <a:cubicBezTo>
                  <a:pt x="84" y="141"/>
                  <a:pt x="84" y="141"/>
                  <a:pt x="84" y="141"/>
                </a:cubicBezTo>
                <a:cubicBezTo>
                  <a:pt x="104" y="141"/>
                  <a:pt x="104" y="141"/>
                  <a:pt x="104" y="141"/>
                </a:cubicBezTo>
                <a:lnTo>
                  <a:pt x="104" y="109"/>
                </a:lnTo>
                <a:close/>
                <a:moveTo>
                  <a:pt x="104" y="81"/>
                </a:moveTo>
                <a:cubicBezTo>
                  <a:pt x="84" y="81"/>
                  <a:pt x="84" y="81"/>
                  <a:pt x="84" y="81"/>
                </a:cubicBezTo>
                <a:cubicBezTo>
                  <a:pt x="84" y="97"/>
                  <a:pt x="84" y="97"/>
                  <a:pt x="84" y="97"/>
                </a:cubicBezTo>
                <a:cubicBezTo>
                  <a:pt x="104" y="97"/>
                  <a:pt x="104" y="97"/>
                  <a:pt x="104" y="97"/>
                </a:cubicBezTo>
                <a:lnTo>
                  <a:pt x="104" y="81"/>
                </a:lnTo>
                <a:close/>
                <a:moveTo>
                  <a:pt x="64" y="25"/>
                </a:moveTo>
                <a:cubicBezTo>
                  <a:pt x="55" y="25"/>
                  <a:pt x="48" y="32"/>
                  <a:pt x="48" y="41"/>
                </a:cubicBezTo>
                <a:cubicBezTo>
                  <a:pt x="48" y="49"/>
                  <a:pt x="55" y="57"/>
                  <a:pt x="64" y="57"/>
                </a:cubicBezTo>
                <a:cubicBezTo>
                  <a:pt x="72" y="57"/>
                  <a:pt x="80" y="49"/>
                  <a:pt x="80" y="41"/>
                </a:cubicBezTo>
                <a:cubicBezTo>
                  <a:pt x="80" y="32"/>
                  <a:pt x="72" y="25"/>
                  <a:pt x="64" y="25"/>
                </a:cubicBezTo>
                <a:close/>
                <a:moveTo>
                  <a:pt x="44" y="109"/>
                </a:moveTo>
                <a:cubicBezTo>
                  <a:pt x="20" y="109"/>
                  <a:pt x="20" y="109"/>
                  <a:pt x="20" y="109"/>
                </a:cubicBezTo>
                <a:cubicBezTo>
                  <a:pt x="20" y="149"/>
                  <a:pt x="20" y="149"/>
                  <a:pt x="20" y="149"/>
                </a:cubicBezTo>
                <a:cubicBezTo>
                  <a:pt x="44" y="149"/>
                  <a:pt x="44" y="149"/>
                  <a:pt x="44" y="149"/>
                </a:cubicBezTo>
                <a:lnTo>
                  <a:pt x="44" y="109"/>
                </a:lnTo>
                <a:close/>
                <a:moveTo>
                  <a:pt x="40" y="81"/>
                </a:moveTo>
                <a:cubicBezTo>
                  <a:pt x="20" y="81"/>
                  <a:pt x="20" y="81"/>
                  <a:pt x="20" y="81"/>
                </a:cubicBezTo>
                <a:cubicBezTo>
                  <a:pt x="20" y="97"/>
                  <a:pt x="20" y="97"/>
                  <a:pt x="20" y="97"/>
                </a:cubicBezTo>
                <a:cubicBezTo>
                  <a:pt x="40" y="97"/>
                  <a:pt x="40" y="97"/>
                  <a:pt x="40" y="97"/>
                </a:cubicBezTo>
                <a:lnTo>
                  <a:pt x="40" y="81"/>
                </a:lnTo>
                <a:close/>
                <a:moveTo>
                  <a:pt x="72" y="97"/>
                </a:moveTo>
                <a:cubicBezTo>
                  <a:pt x="72" y="81"/>
                  <a:pt x="72" y="81"/>
                  <a:pt x="72" y="81"/>
                </a:cubicBezTo>
                <a:cubicBezTo>
                  <a:pt x="52" y="81"/>
                  <a:pt x="52" y="81"/>
                  <a:pt x="52" y="81"/>
                </a:cubicBezTo>
                <a:cubicBezTo>
                  <a:pt x="52" y="97"/>
                  <a:pt x="52" y="97"/>
                  <a:pt x="52" y="97"/>
                </a:cubicBezTo>
                <a:lnTo>
                  <a:pt x="72" y="97"/>
                </a:lnTo>
                <a:close/>
                <a:moveTo>
                  <a:pt x="48" y="149"/>
                </a:moveTo>
                <a:cubicBezTo>
                  <a:pt x="72" y="149"/>
                  <a:pt x="72" y="149"/>
                  <a:pt x="72" y="149"/>
                </a:cubicBezTo>
                <a:cubicBezTo>
                  <a:pt x="72" y="109"/>
                  <a:pt x="72" y="109"/>
                  <a:pt x="72" y="109"/>
                </a:cubicBezTo>
                <a:cubicBezTo>
                  <a:pt x="48" y="109"/>
                  <a:pt x="48" y="109"/>
                  <a:pt x="48" y="109"/>
                </a:cubicBezTo>
                <a:lnTo>
                  <a:pt x="48" y="149"/>
                </a:lnTo>
                <a:close/>
                <a:moveTo>
                  <a:pt x="188" y="65"/>
                </a:moveTo>
                <a:cubicBezTo>
                  <a:pt x="188" y="161"/>
                  <a:pt x="188" y="161"/>
                  <a:pt x="188" y="161"/>
                </a:cubicBezTo>
                <a:cubicBezTo>
                  <a:pt x="4" y="161"/>
                  <a:pt x="4" y="161"/>
                  <a:pt x="4" y="161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53"/>
                  <a:pt x="0" y="53"/>
                  <a:pt x="0" y="53"/>
                </a:cubicBezTo>
                <a:cubicBezTo>
                  <a:pt x="8" y="53"/>
                  <a:pt x="8" y="53"/>
                  <a:pt x="8" y="53"/>
                </a:cubicBezTo>
                <a:cubicBezTo>
                  <a:pt x="26" y="37"/>
                  <a:pt x="63" y="2"/>
                  <a:pt x="63" y="1"/>
                </a:cubicBezTo>
                <a:cubicBezTo>
                  <a:pt x="63" y="0"/>
                  <a:pt x="104" y="36"/>
                  <a:pt x="123" y="53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92" y="53"/>
                  <a:pt x="192" y="53"/>
                  <a:pt x="192" y="53"/>
                </a:cubicBezTo>
                <a:cubicBezTo>
                  <a:pt x="192" y="65"/>
                  <a:pt x="192" y="65"/>
                  <a:pt x="192" y="65"/>
                </a:cubicBezTo>
                <a:lnTo>
                  <a:pt x="188" y="65"/>
                </a:ln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pic>
        <p:nvPicPr>
          <p:cNvPr id="2" name="图片 1" descr="商家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2215" y="121920"/>
            <a:ext cx="3352800" cy="6736080"/>
          </a:xfrm>
          <a:prstGeom prst="rect">
            <a:avLst/>
          </a:prstGeom>
        </p:spPr>
      </p:pic>
      <p:pic>
        <p:nvPicPr>
          <p:cNvPr id="4" name="图片 3" descr="商家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575" y="221615"/>
            <a:ext cx="3444240" cy="6629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/>
      <p:bldP spid="7" grpId="0" bldLvl="0" animBg="1"/>
      <p:bldP spid="9" grpId="0"/>
      <p:bldP spid="38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2689642" y="515424"/>
            <a:ext cx="928370" cy="54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商家</a:t>
            </a:r>
            <a:endParaRPr lang="zh-CN" altLang="en-US" sz="2935" b="1" dirty="0">
              <a:solidFill>
                <a:srgbClr val="202A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6661" y="1654814"/>
            <a:ext cx="17278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原型设计</a:t>
            </a:r>
            <a:endParaRPr lang="zh-CN" altLang="en-US" sz="2000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87960" y="221615"/>
            <a:ext cx="1344930" cy="134493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4"/>
          <p:cNvSpPr txBox="1"/>
          <p:nvPr/>
        </p:nvSpPr>
        <p:spPr>
          <a:xfrm>
            <a:off x="240665" y="1045845"/>
            <a:ext cx="1305560" cy="260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 smtClean="0">
                <a:solidFill>
                  <a:srgbClr val="FCB0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</a:t>
            </a:r>
            <a:r>
              <a:rPr lang="zh-CN" altLang="en-US" sz="2400" b="1" dirty="0" smtClean="0">
                <a:solidFill>
                  <a:srgbClr val="FCB0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2400" b="1" dirty="0" smtClean="0">
              <a:solidFill>
                <a:srgbClr val="FCB0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Freeform 7"/>
          <p:cNvSpPr>
            <a:spLocks noEditPoints="1"/>
          </p:cNvSpPr>
          <p:nvPr/>
        </p:nvSpPr>
        <p:spPr bwMode="auto">
          <a:xfrm>
            <a:off x="591185" y="457835"/>
            <a:ext cx="539115" cy="454025"/>
          </a:xfrm>
          <a:custGeom>
            <a:avLst/>
            <a:gdLst>
              <a:gd name="T0" fmla="*/ 156 w 192"/>
              <a:gd name="T1" fmla="*/ 17 h 161"/>
              <a:gd name="T2" fmla="*/ 128 w 192"/>
              <a:gd name="T3" fmla="*/ 45 h 161"/>
              <a:gd name="T4" fmla="*/ 64 w 192"/>
              <a:gd name="T5" fmla="*/ 45 h 161"/>
              <a:gd name="T6" fmla="*/ 60 w 192"/>
              <a:gd name="T7" fmla="*/ 29 h 161"/>
              <a:gd name="T8" fmla="*/ 64 w 192"/>
              <a:gd name="T9" fmla="*/ 40 h 161"/>
              <a:gd name="T10" fmla="*/ 70 w 192"/>
              <a:gd name="T11" fmla="*/ 47 h 161"/>
              <a:gd name="T12" fmla="*/ 168 w 192"/>
              <a:gd name="T13" fmla="*/ 109 h 161"/>
              <a:gd name="T14" fmla="*/ 148 w 192"/>
              <a:gd name="T15" fmla="*/ 141 h 161"/>
              <a:gd name="T16" fmla="*/ 168 w 192"/>
              <a:gd name="T17" fmla="*/ 109 h 161"/>
              <a:gd name="T18" fmla="*/ 148 w 192"/>
              <a:gd name="T19" fmla="*/ 81 h 161"/>
              <a:gd name="T20" fmla="*/ 168 w 192"/>
              <a:gd name="T21" fmla="*/ 97 h 161"/>
              <a:gd name="T22" fmla="*/ 136 w 192"/>
              <a:gd name="T23" fmla="*/ 109 h 161"/>
              <a:gd name="T24" fmla="*/ 116 w 192"/>
              <a:gd name="T25" fmla="*/ 141 h 161"/>
              <a:gd name="T26" fmla="*/ 136 w 192"/>
              <a:gd name="T27" fmla="*/ 109 h 161"/>
              <a:gd name="T28" fmla="*/ 116 w 192"/>
              <a:gd name="T29" fmla="*/ 81 h 161"/>
              <a:gd name="T30" fmla="*/ 136 w 192"/>
              <a:gd name="T31" fmla="*/ 97 h 161"/>
              <a:gd name="T32" fmla="*/ 104 w 192"/>
              <a:gd name="T33" fmla="*/ 109 h 161"/>
              <a:gd name="T34" fmla="*/ 84 w 192"/>
              <a:gd name="T35" fmla="*/ 141 h 161"/>
              <a:gd name="T36" fmla="*/ 104 w 192"/>
              <a:gd name="T37" fmla="*/ 109 h 161"/>
              <a:gd name="T38" fmla="*/ 84 w 192"/>
              <a:gd name="T39" fmla="*/ 81 h 161"/>
              <a:gd name="T40" fmla="*/ 104 w 192"/>
              <a:gd name="T41" fmla="*/ 97 h 161"/>
              <a:gd name="T42" fmla="*/ 64 w 192"/>
              <a:gd name="T43" fmla="*/ 25 h 161"/>
              <a:gd name="T44" fmla="*/ 64 w 192"/>
              <a:gd name="T45" fmla="*/ 57 h 161"/>
              <a:gd name="T46" fmla="*/ 64 w 192"/>
              <a:gd name="T47" fmla="*/ 25 h 161"/>
              <a:gd name="T48" fmla="*/ 20 w 192"/>
              <a:gd name="T49" fmla="*/ 109 h 161"/>
              <a:gd name="T50" fmla="*/ 44 w 192"/>
              <a:gd name="T51" fmla="*/ 149 h 161"/>
              <a:gd name="T52" fmla="*/ 40 w 192"/>
              <a:gd name="T53" fmla="*/ 81 h 161"/>
              <a:gd name="T54" fmla="*/ 20 w 192"/>
              <a:gd name="T55" fmla="*/ 97 h 161"/>
              <a:gd name="T56" fmla="*/ 40 w 192"/>
              <a:gd name="T57" fmla="*/ 81 h 161"/>
              <a:gd name="T58" fmla="*/ 72 w 192"/>
              <a:gd name="T59" fmla="*/ 81 h 161"/>
              <a:gd name="T60" fmla="*/ 52 w 192"/>
              <a:gd name="T61" fmla="*/ 97 h 161"/>
              <a:gd name="T62" fmla="*/ 48 w 192"/>
              <a:gd name="T63" fmla="*/ 149 h 161"/>
              <a:gd name="T64" fmla="*/ 72 w 192"/>
              <a:gd name="T65" fmla="*/ 109 h 161"/>
              <a:gd name="T66" fmla="*/ 48 w 192"/>
              <a:gd name="T67" fmla="*/ 149 h 161"/>
              <a:gd name="T68" fmla="*/ 188 w 192"/>
              <a:gd name="T69" fmla="*/ 161 h 161"/>
              <a:gd name="T70" fmla="*/ 4 w 192"/>
              <a:gd name="T71" fmla="*/ 65 h 161"/>
              <a:gd name="T72" fmla="*/ 0 w 192"/>
              <a:gd name="T73" fmla="*/ 61 h 161"/>
              <a:gd name="T74" fmla="*/ 8 w 192"/>
              <a:gd name="T75" fmla="*/ 53 h 161"/>
              <a:gd name="T76" fmla="*/ 123 w 192"/>
              <a:gd name="T77" fmla="*/ 53 h 161"/>
              <a:gd name="T78" fmla="*/ 192 w 192"/>
              <a:gd name="T79" fmla="*/ 53 h 161"/>
              <a:gd name="T80" fmla="*/ 188 w 192"/>
              <a:gd name="T81" fmla="*/ 65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92" h="161">
                <a:moveTo>
                  <a:pt x="95" y="17"/>
                </a:moveTo>
                <a:cubicBezTo>
                  <a:pt x="156" y="17"/>
                  <a:pt x="156" y="17"/>
                  <a:pt x="156" y="17"/>
                </a:cubicBezTo>
                <a:cubicBezTo>
                  <a:pt x="192" y="45"/>
                  <a:pt x="192" y="45"/>
                  <a:pt x="192" y="45"/>
                </a:cubicBezTo>
                <a:cubicBezTo>
                  <a:pt x="128" y="45"/>
                  <a:pt x="128" y="45"/>
                  <a:pt x="128" y="45"/>
                </a:cubicBezTo>
                <a:lnTo>
                  <a:pt x="95" y="17"/>
                </a:lnTo>
                <a:close/>
                <a:moveTo>
                  <a:pt x="64" y="45"/>
                </a:moveTo>
                <a:cubicBezTo>
                  <a:pt x="60" y="45"/>
                  <a:pt x="60" y="45"/>
                  <a:pt x="60" y="45"/>
                </a:cubicBezTo>
                <a:cubicBezTo>
                  <a:pt x="60" y="29"/>
                  <a:pt x="60" y="29"/>
                  <a:pt x="60" y="29"/>
                </a:cubicBezTo>
                <a:cubicBezTo>
                  <a:pt x="64" y="29"/>
                  <a:pt x="64" y="29"/>
                  <a:pt x="64" y="29"/>
                </a:cubicBezTo>
                <a:cubicBezTo>
                  <a:pt x="64" y="40"/>
                  <a:pt x="64" y="40"/>
                  <a:pt x="64" y="40"/>
                </a:cubicBezTo>
                <a:cubicBezTo>
                  <a:pt x="72" y="44"/>
                  <a:pt x="72" y="44"/>
                  <a:pt x="72" y="44"/>
                </a:cubicBezTo>
                <a:cubicBezTo>
                  <a:pt x="70" y="47"/>
                  <a:pt x="70" y="47"/>
                  <a:pt x="70" y="47"/>
                </a:cubicBezTo>
                <a:lnTo>
                  <a:pt x="64" y="45"/>
                </a:lnTo>
                <a:close/>
                <a:moveTo>
                  <a:pt x="16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8" y="141"/>
                  <a:pt x="148" y="141"/>
                  <a:pt x="148" y="141"/>
                </a:cubicBezTo>
                <a:cubicBezTo>
                  <a:pt x="168" y="141"/>
                  <a:pt x="168" y="141"/>
                  <a:pt x="168" y="141"/>
                </a:cubicBezTo>
                <a:lnTo>
                  <a:pt x="168" y="109"/>
                </a:lnTo>
                <a:close/>
                <a:moveTo>
                  <a:pt x="168" y="81"/>
                </a:moveTo>
                <a:cubicBezTo>
                  <a:pt x="148" y="81"/>
                  <a:pt x="148" y="81"/>
                  <a:pt x="148" y="81"/>
                </a:cubicBezTo>
                <a:cubicBezTo>
                  <a:pt x="148" y="97"/>
                  <a:pt x="148" y="97"/>
                  <a:pt x="148" y="97"/>
                </a:cubicBezTo>
                <a:cubicBezTo>
                  <a:pt x="168" y="97"/>
                  <a:pt x="168" y="97"/>
                  <a:pt x="168" y="97"/>
                </a:cubicBezTo>
                <a:lnTo>
                  <a:pt x="168" y="81"/>
                </a:lnTo>
                <a:close/>
                <a:moveTo>
                  <a:pt x="136" y="109"/>
                </a:moveTo>
                <a:cubicBezTo>
                  <a:pt x="116" y="109"/>
                  <a:pt x="116" y="109"/>
                  <a:pt x="116" y="109"/>
                </a:cubicBezTo>
                <a:cubicBezTo>
                  <a:pt x="116" y="141"/>
                  <a:pt x="116" y="141"/>
                  <a:pt x="116" y="141"/>
                </a:cubicBezTo>
                <a:cubicBezTo>
                  <a:pt x="136" y="141"/>
                  <a:pt x="136" y="141"/>
                  <a:pt x="136" y="141"/>
                </a:cubicBezTo>
                <a:lnTo>
                  <a:pt x="136" y="109"/>
                </a:lnTo>
                <a:close/>
                <a:moveTo>
                  <a:pt x="136" y="81"/>
                </a:moveTo>
                <a:cubicBezTo>
                  <a:pt x="116" y="81"/>
                  <a:pt x="116" y="81"/>
                  <a:pt x="116" y="81"/>
                </a:cubicBezTo>
                <a:cubicBezTo>
                  <a:pt x="116" y="97"/>
                  <a:pt x="116" y="97"/>
                  <a:pt x="116" y="97"/>
                </a:cubicBezTo>
                <a:cubicBezTo>
                  <a:pt x="136" y="97"/>
                  <a:pt x="136" y="97"/>
                  <a:pt x="136" y="97"/>
                </a:cubicBezTo>
                <a:lnTo>
                  <a:pt x="136" y="81"/>
                </a:lnTo>
                <a:close/>
                <a:moveTo>
                  <a:pt x="104" y="109"/>
                </a:moveTo>
                <a:cubicBezTo>
                  <a:pt x="84" y="109"/>
                  <a:pt x="84" y="109"/>
                  <a:pt x="84" y="109"/>
                </a:cubicBezTo>
                <a:cubicBezTo>
                  <a:pt x="84" y="141"/>
                  <a:pt x="84" y="141"/>
                  <a:pt x="84" y="141"/>
                </a:cubicBezTo>
                <a:cubicBezTo>
                  <a:pt x="104" y="141"/>
                  <a:pt x="104" y="141"/>
                  <a:pt x="104" y="141"/>
                </a:cubicBezTo>
                <a:lnTo>
                  <a:pt x="104" y="109"/>
                </a:lnTo>
                <a:close/>
                <a:moveTo>
                  <a:pt x="104" y="81"/>
                </a:moveTo>
                <a:cubicBezTo>
                  <a:pt x="84" y="81"/>
                  <a:pt x="84" y="81"/>
                  <a:pt x="84" y="81"/>
                </a:cubicBezTo>
                <a:cubicBezTo>
                  <a:pt x="84" y="97"/>
                  <a:pt x="84" y="97"/>
                  <a:pt x="84" y="97"/>
                </a:cubicBezTo>
                <a:cubicBezTo>
                  <a:pt x="104" y="97"/>
                  <a:pt x="104" y="97"/>
                  <a:pt x="104" y="97"/>
                </a:cubicBezTo>
                <a:lnTo>
                  <a:pt x="104" y="81"/>
                </a:lnTo>
                <a:close/>
                <a:moveTo>
                  <a:pt x="64" y="25"/>
                </a:moveTo>
                <a:cubicBezTo>
                  <a:pt x="55" y="25"/>
                  <a:pt x="48" y="32"/>
                  <a:pt x="48" y="41"/>
                </a:cubicBezTo>
                <a:cubicBezTo>
                  <a:pt x="48" y="49"/>
                  <a:pt x="55" y="57"/>
                  <a:pt x="64" y="57"/>
                </a:cubicBezTo>
                <a:cubicBezTo>
                  <a:pt x="72" y="57"/>
                  <a:pt x="80" y="49"/>
                  <a:pt x="80" y="41"/>
                </a:cubicBezTo>
                <a:cubicBezTo>
                  <a:pt x="80" y="32"/>
                  <a:pt x="72" y="25"/>
                  <a:pt x="64" y="25"/>
                </a:cubicBezTo>
                <a:close/>
                <a:moveTo>
                  <a:pt x="44" y="109"/>
                </a:moveTo>
                <a:cubicBezTo>
                  <a:pt x="20" y="109"/>
                  <a:pt x="20" y="109"/>
                  <a:pt x="20" y="109"/>
                </a:cubicBezTo>
                <a:cubicBezTo>
                  <a:pt x="20" y="149"/>
                  <a:pt x="20" y="149"/>
                  <a:pt x="20" y="149"/>
                </a:cubicBezTo>
                <a:cubicBezTo>
                  <a:pt x="44" y="149"/>
                  <a:pt x="44" y="149"/>
                  <a:pt x="44" y="149"/>
                </a:cubicBezTo>
                <a:lnTo>
                  <a:pt x="44" y="109"/>
                </a:lnTo>
                <a:close/>
                <a:moveTo>
                  <a:pt x="40" y="81"/>
                </a:moveTo>
                <a:cubicBezTo>
                  <a:pt x="20" y="81"/>
                  <a:pt x="20" y="81"/>
                  <a:pt x="20" y="81"/>
                </a:cubicBezTo>
                <a:cubicBezTo>
                  <a:pt x="20" y="97"/>
                  <a:pt x="20" y="97"/>
                  <a:pt x="20" y="97"/>
                </a:cubicBezTo>
                <a:cubicBezTo>
                  <a:pt x="40" y="97"/>
                  <a:pt x="40" y="97"/>
                  <a:pt x="40" y="97"/>
                </a:cubicBezTo>
                <a:lnTo>
                  <a:pt x="40" y="81"/>
                </a:lnTo>
                <a:close/>
                <a:moveTo>
                  <a:pt x="72" y="97"/>
                </a:moveTo>
                <a:cubicBezTo>
                  <a:pt x="72" y="81"/>
                  <a:pt x="72" y="81"/>
                  <a:pt x="72" y="81"/>
                </a:cubicBezTo>
                <a:cubicBezTo>
                  <a:pt x="52" y="81"/>
                  <a:pt x="52" y="81"/>
                  <a:pt x="52" y="81"/>
                </a:cubicBezTo>
                <a:cubicBezTo>
                  <a:pt x="52" y="97"/>
                  <a:pt x="52" y="97"/>
                  <a:pt x="52" y="97"/>
                </a:cubicBezTo>
                <a:lnTo>
                  <a:pt x="72" y="97"/>
                </a:lnTo>
                <a:close/>
                <a:moveTo>
                  <a:pt x="48" y="149"/>
                </a:moveTo>
                <a:cubicBezTo>
                  <a:pt x="72" y="149"/>
                  <a:pt x="72" y="149"/>
                  <a:pt x="72" y="149"/>
                </a:cubicBezTo>
                <a:cubicBezTo>
                  <a:pt x="72" y="109"/>
                  <a:pt x="72" y="109"/>
                  <a:pt x="72" y="109"/>
                </a:cubicBezTo>
                <a:cubicBezTo>
                  <a:pt x="48" y="109"/>
                  <a:pt x="48" y="109"/>
                  <a:pt x="48" y="109"/>
                </a:cubicBezTo>
                <a:lnTo>
                  <a:pt x="48" y="149"/>
                </a:lnTo>
                <a:close/>
                <a:moveTo>
                  <a:pt x="188" y="65"/>
                </a:moveTo>
                <a:cubicBezTo>
                  <a:pt x="188" y="161"/>
                  <a:pt x="188" y="161"/>
                  <a:pt x="188" y="161"/>
                </a:cubicBezTo>
                <a:cubicBezTo>
                  <a:pt x="4" y="161"/>
                  <a:pt x="4" y="161"/>
                  <a:pt x="4" y="161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53"/>
                  <a:pt x="0" y="53"/>
                  <a:pt x="0" y="53"/>
                </a:cubicBezTo>
                <a:cubicBezTo>
                  <a:pt x="8" y="53"/>
                  <a:pt x="8" y="53"/>
                  <a:pt x="8" y="53"/>
                </a:cubicBezTo>
                <a:cubicBezTo>
                  <a:pt x="26" y="37"/>
                  <a:pt x="63" y="2"/>
                  <a:pt x="63" y="1"/>
                </a:cubicBezTo>
                <a:cubicBezTo>
                  <a:pt x="63" y="0"/>
                  <a:pt x="104" y="36"/>
                  <a:pt x="123" y="53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92" y="53"/>
                  <a:pt x="192" y="53"/>
                  <a:pt x="192" y="53"/>
                </a:cubicBezTo>
                <a:cubicBezTo>
                  <a:pt x="192" y="65"/>
                  <a:pt x="192" y="65"/>
                  <a:pt x="192" y="65"/>
                </a:cubicBezTo>
                <a:lnTo>
                  <a:pt x="188" y="65"/>
                </a:ln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pic>
        <p:nvPicPr>
          <p:cNvPr id="3" name="图片 2" descr="商家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9385" y="221615"/>
            <a:ext cx="3329940" cy="6591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/>
      <p:bldP spid="7" grpId="0" bldLvl="0" animBg="1"/>
      <p:bldP spid="9" grpId="0"/>
      <p:bldP spid="38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2689642" y="515424"/>
            <a:ext cx="928370" cy="54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骑手</a:t>
            </a:r>
            <a:endParaRPr lang="zh-CN" altLang="en-US" sz="2935" b="1" dirty="0">
              <a:solidFill>
                <a:srgbClr val="202A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6661" y="1654814"/>
            <a:ext cx="17278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原型设计</a:t>
            </a:r>
            <a:endParaRPr lang="zh-CN" altLang="en-US" sz="2000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87960" y="221615"/>
            <a:ext cx="1344930" cy="134493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4"/>
          <p:cNvSpPr txBox="1"/>
          <p:nvPr/>
        </p:nvSpPr>
        <p:spPr>
          <a:xfrm>
            <a:off x="240665" y="1045845"/>
            <a:ext cx="1305560" cy="260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 smtClean="0">
                <a:solidFill>
                  <a:srgbClr val="FCB0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</a:t>
            </a:r>
            <a:r>
              <a:rPr lang="zh-CN" altLang="en-US" sz="2400" b="1" dirty="0" smtClean="0">
                <a:solidFill>
                  <a:srgbClr val="FCB0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2400" b="1" dirty="0" smtClean="0">
              <a:solidFill>
                <a:srgbClr val="FCB0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Freeform 7"/>
          <p:cNvSpPr>
            <a:spLocks noEditPoints="1"/>
          </p:cNvSpPr>
          <p:nvPr/>
        </p:nvSpPr>
        <p:spPr bwMode="auto">
          <a:xfrm>
            <a:off x="591185" y="457835"/>
            <a:ext cx="539115" cy="454025"/>
          </a:xfrm>
          <a:custGeom>
            <a:avLst/>
            <a:gdLst>
              <a:gd name="T0" fmla="*/ 156 w 192"/>
              <a:gd name="T1" fmla="*/ 17 h 161"/>
              <a:gd name="T2" fmla="*/ 128 w 192"/>
              <a:gd name="T3" fmla="*/ 45 h 161"/>
              <a:gd name="T4" fmla="*/ 64 w 192"/>
              <a:gd name="T5" fmla="*/ 45 h 161"/>
              <a:gd name="T6" fmla="*/ 60 w 192"/>
              <a:gd name="T7" fmla="*/ 29 h 161"/>
              <a:gd name="T8" fmla="*/ 64 w 192"/>
              <a:gd name="T9" fmla="*/ 40 h 161"/>
              <a:gd name="T10" fmla="*/ 70 w 192"/>
              <a:gd name="T11" fmla="*/ 47 h 161"/>
              <a:gd name="T12" fmla="*/ 168 w 192"/>
              <a:gd name="T13" fmla="*/ 109 h 161"/>
              <a:gd name="T14" fmla="*/ 148 w 192"/>
              <a:gd name="T15" fmla="*/ 141 h 161"/>
              <a:gd name="T16" fmla="*/ 168 w 192"/>
              <a:gd name="T17" fmla="*/ 109 h 161"/>
              <a:gd name="T18" fmla="*/ 148 w 192"/>
              <a:gd name="T19" fmla="*/ 81 h 161"/>
              <a:gd name="T20" fmla="*/ 168 w 192"/>
              <a:gd name="T21" fmla="*/ 97 h 161"/>
              <a:gd name="T22" fmla="*/ 136 w 192"/>
              <a:gd name="T23" fmla="*/ 109 h 161"/>
              <a:gd name="T24" fmla="*/ 116 w 192"/>
              <a:gd name="T25" fmla="*/ 141 h 161"/>
              <a:gd name="T26" fmla="*/ 136 w 192"/>
              <a:gd name="T27" fmla="*/ 109 h 161"/>
              <a:gd name="T28" fmla="*/ 116 w 192"/>
              <a:gd name="T29" fmla="*/ 81 h 161"/>
              <a:gd name="T30" fmla="*/ 136 w 192"/>
              <a:gd name="T31" fmla="*/ 97 h 161"/>
              <a:gd name="T32" fmla="*/ 104 w 192"/>
              <a:gd name="T33" fmla="*/ 109 h 161"/>
              <a:gd name="T34" fmla="*/ 84 w 192"/>
              <a:gd name="T35" fmla="*/ 141 h 161"/>
              <a:gd name="T36" fmla="*/ 104 w 192"/>
              <a:gd name="T37" fmla="*/ 109 h 161"/>
              <a:gd name="T38" fmla="*/ 84 w 192"/>
              <a:gd name="T39" fmla="*/ 81 h 161"/>
              <a:gd name="T40" fmla="*/ 104 w 192"/>
              <a:gd name="T41" fmla="*/ 97 h 161"/>
              <a:gd name="T42" fmla="*/ 64 w 192"/>
              <a:gd name="T43" fmla="*/ 25 h 161"/>
              <a:gd name="T44" fmla="*/ 64 w 192"/>
              <a:gd name="T45" fmla="*/ 57 h 161"/>
              <a:gd name="T46" fmla="*/ 64 w 192"/>
              <a:gd name="T47" fmla="*/ 25 h 161"/>
              <a:gd name="T48" fmla="*/ 20 w 192"/>
              <a:gd name="T49" fmla="*/ 109 h 161"/>
              <a:gd name="T50" fmla="*/ 44 w 192"/>
              <a:gd name="T51" fmla="*/ 149 h 161"/>
              <a:gd name="T52" fmla="*/ 40 w 192"/>
              <a:gd name="T53" fmla="*/ 81 h 161"/>
              <a:gd name="T54" fmla="*/ 20 w 192"/>
              <a:gd name="T55" fmla="*/ 97 h 161"/>
              <a:gd name="T56" fmla="*/ 40 w 192"/>
              <a:gd name="T57" fmla="*/ 81 h 161"/>
              <a:gd name="T58" fmla="*/ 72 w 192"/>
              <a:gd name="T59" fmla="*/ 81 h 161"/>
              <a:gd name="T60" fmla="*/ 52 w 192"/>
              <a:gd name="T61" fmla="*/ 97 h 161"/>
              <a:gd name="T62" fmla="*/ 48 w 192"/>
              <a:gd name="T63" fmla="*/ 149 h 161"/>
              <a:gd name="T64" fmla="*/ 72 w 192"/>
              <a:gd name="T65" fmla="*/ 109 h 161"/>
              <a:gd name="T66" fmla="*/ 48 w 192"/>
              <a:gd name="T67" fmla="*/ 149 h 161"/>
              <a:gd name="T68" fmla="*/ 188 w 192"/>
              <a:gd name="T69" fmla="*/ 161 h 161"/>
              <a:gd name="T70" fmla="*/ 4 w 192"/>
              <a:gd name="T71" fmla="*/ 65 h 161"/>
              <a:gd name="T72" fmla="*/ 0 w 192"/>
              <a:gd name="T73" fmla="*/ 61 h 161"/>
              <a:gd name="T74" fmla="*/ 8 w 192"/>
              <a:gd name="T75" fmla="*/ 53 h 161"/>
              <a:gd name="T76" fmla="*/ 123 w 192"/>
              <a:gd name="T77" fmla="*/ 53 h 161"/>
              <a:gd name="T78" fmla="*/ 192 w 192"/>
              <a:gd name="T79" fmla="*/ 53 h 161"/>
              <a:gd name="T80" fmla="*/ 188 w 192"/>
              <a:gd name="T81" fmla="*/ 65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92" h="161">
                <a:moveTo>
                  <a:pt x="95" y="17"/>
                </a:moveTo>
                <a:cubicBezTo>
                  <a:pt x="156" y="17"/>
                  <a:pt x="156" y="17"/>
                  <a:pt x="156" y="17"/>
                </a:cubicBezTo>
                <a:cubicBezTo>
                  <a:pt x="192" y="45"/>
                  <a:pt x="192" y="45"/>
                  <a:pt x="192" y="45"/>
                </a:cubicBezTo>
                <a:cubicBezTo>
                  <a:pt x="128" y="45"/>
                  <a:pt x="128" y="45"/>
                  <a:pt x="128" y="45"/>
                </a:cubicBezTo>
                <a:lnTo>
                  <a:pt x="95" y="17"/>
                </a:lnTo>
                <a:close/>
                <a:moveTo>
                  <a:pt x="64" y="45"/>
                </a:moveTo>
                <a:cubicBezTo>
                  <a:pt x="60" y="45"/>
                  <a:pt x="60" y="45"/>
                  <a:pt x="60" y="45"/>
                </a:cubicBezTo>
                <a:cubicBezTo>
                  <a:pt x="60" y="29"/>
                  <a:pt x="60" y="29"/>
                  <a:pt x="60" y="29"/>
                </a:cubicBezTo>
                <a:cubicBezTo>
                  <a:pt x="64" y="29"/>
                  <a:pt x="64" y="29"/>
                  <a:pt x="64" y="29"/>
                </a:cubicBezTo>
                <a:cubicBezTo>
                  <a:pt x="64" y="40"/>
                  <a:pt x="64" y="40"/>
                  <a:pt x="64" y="40"/>
                </a:cubicBezTo>
                <a:cubicBezTo>
                  <a:pt x="72" y="44"/>
                  <a:pt x="72" y="44"/>
                  <a:pt x="72" y="44"/>
                </a:cubicBezTo>
                <a:cubicBezTo>
                  <a:pt x="70" y="47"/>
                  <a:pt x="70" y="47"/>
                  <a:pt x="70" y="47"/>
                </a:cubicBezTo>
                <a:lnTo>
                  <a:pt x="64" y="45"/>
                </a:lnTo>
                <a:close/>
                <a:moveTo>
                  <a:pt x="16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8" y="141"/>
                  <a:pt x="148" y="141"/>
                  <a:pt x="148" y="141"/>
                </a:cubicBezTo>
                <a:cubicBezTo>
                  <a:pt x="168" y="141"/>
                  <a:pt x="168" y="141"/>
                  <a:pt x="168" y="141"/>
                </a:cubicBezTo>
                <a:lnTo>
                  <a:pt x="168" y="109"/>
                </a:lnTo>
                <a:close/>
                <a:moveTo>
                  <a:pt x="168" y="81"/>
                </a:moveTo>
                <a:cubicBezTo>
                  <a:pt x="148" y="81"/>
                  <a:pt x="148" y="81"/>
                  <a:pt x="148" y="81"/>
                </a:cubicBezTo>
                <a:cubicBezTo>
                  <a:pt x="148" y="97"/>
                  <a:pt x="148" y="97"/>
                  <a:pt x="148" y="97"/>
                </a:cubicBezTo>
                <a:cubicBezTo>
                  <a:pt x="168" y="97"/>
                  <a:pt x="168" y="97"/>
                  <a:pt x="168" y="97"/>
                </a:cubicBezTo>
                <a:lnTo>
                  <a:pt x="168" y="81"/>
                </a:lnTo>
                <a:close/>
                <a:moveTo>
                  <a:pt x="136" y="109"/>
                </a:moveTo>
                <a:cubicBezTo>
                  <a:pt x="116" y="109"/>
                  <a:pt x="116" y="109"/>
                  <a:pt x="116" y="109"/>
                </a:cubicBezTo>
                <a:cubicBezTo>
                  <a:pt x="116" y="141"/>
                  <a:pt x="116" y="141"/>
                  <a:pt x="116" y="141"/>
                </a:cubicBezTo>
                <a:cubicBezTo>
                  <a:pt x="136" y="141"/>
                  <a:pt x="136" y="141"/>
                  <a:pt x="136" y="141"/>
                </a:cubicBezTo>
                <a:lnTo>
                  <a:pt x="136" y="109"/>
                </a:lnTo>
                <a:close/>
                <a:moveTo>
                  <a:pt x="136" y="81"/>
                </a:moveTo>
                <a:cubicBezTo>
                  <a:pt x="116" y="81"/>
                  <a:pt x="116" y="81"/>
                  <a:pt x="116" y="81"/>
                </a:cubicBezTo>
                <a:cubicBezTo>
                  <a:pt x="116" y="97"/>
                  <a:pt x="116" y="97"/>
                  <a:pt x="116" y="97"/>
                </a:cubicBezTo>
                <a:cubicBezTo>
                  <a:pt x="136" y="97"/>
                  <a:pt x="136" y="97"/>
                  <a:pt x="136" y="97"/>
                </a:cubicBezTo>
                <a:lnTo>
                  <a:pt x="136" y="81"/>
                </a:lnTo>
                <a:close/>
                <a:moveTo>
                  <a:pt x="104" y="109"/>
                </a:moveTo>
                <a:cubicBezTo>
                  <a:pt x="84" y="109"/>
                  <a:pt x="84" y="109"/>
                  <a:pt x="84" y="109"/>
                </a:cubicBezTo>
                <a:cubicBezTo>
                  <a:pt x="84" y="141"/>
                  <a:pt x="84" y="141"/>
                  <a:pt x="84" y="141"/>
                </a:cubicBezTo>
                <a:cubicBezTo>
                  <a:pt x="104" y="141"/>
                  <a:pt x="104" y="141"/>
                  <a:pt x="104" y="141"/>
                </a:cubicBezTo>
                <a:lnTo>
                  <a:pt x="104" y="109"/>
                </a:lnTo>
                <a:close/>
                <a:moveTo>
                  <a:pt x="104" y="81"/>
                </a:moveTo>
                <a:cubicBezTo>
                  <a:pt x="84" y="81"/>
                  <a:pt x="84" y="81"/>
                  <a:pt x="84" y="81"/>
                </a:cubicBezTo>
                <a:cubicBezTo>
                  <a:pt x="84" y="97"/>
                  <a:pt x="84" y="97"/>
                  <a:pt x="84" y="97"/>
                </a:cubicBezTo>
                <a:cubicBezTo>
                  <a:pt x="104" y="97"/>
                  <a:pt x="104" y="97"/>
                  <a:pt x="104" y="97"/>
                </a:cubicBezTo>
                <a:lnTo>
                  <a:pt x="104" y="81"/>
                </a:lnTo>
                <a:close/>
                <a:moveTo>
                  <a:pt x="64" y="25"/>
                </a:moveTo>
                <a:cubicBezTo>
                  <a:pt x="55" y="25"/>
                  <a:pt x="48" y="32"/>
                  <a:pt x="48" y="41"/>
                </a:cubicBezTo>
                <a:cubicBezTo>
                  <a:pt x="48" y="49"/>
                  <a:pt x="55" y="57"/>
                  <a:pt x="64" y="57"/>
                </a:cubicBezTo>
                <a:cubicBezTo>
                  <a:pt x="72" y="57"/>
                  <a:pt x="80" y="49"/>
                  <a:pt x="80" y="41"/>
                </a:cubicBezTo>
                <a:cubicBezTo>
                  <a:pt x="80" y="32"/>
                  <a:pt x="72" y="25"/>
                  <a:pt x="64" y="25"/>
                </a:cubicBezTo>
                <a:close/>
                <a:moveTo>
                  <a:pt x="44" y="109"/>
                </a:moveTo>
                <a:cubicBezTo>
                  <a:pt x="20" y="109"/>
                  <a:pt x="20" y="109"/>
                  <a:pt x="20" y="109"/>
                </a:cubicBezTo>
                <a:cubicBezTo>
                  <a:pt x="20" y="149"/>
                  <a:pt x="20" y="149"/>
                  <a:pt x="20" y="149"/>
                </a:cubicBezTo>
                <a:cubicBezTo>
                  <a:pt x="44" y="149"/>
                  <a:pt x="44" y="149"/>
                  <a:pt x="44" y="149"/>
                </a:cubicBezTo>
                <a:lnTo>
                  <a:pt x="44" y="109"/>
                </a:lnTo>
                <a:close/>
                <a:moveTo>
                  <a:pt x="40" y="81"/>
                </a:moveTo>
                <a:cubicBezTo>
                  <a:pt x="20" y="81"/>
                  <a:pt x="20" y="81"/>
                  <a:pt x="20" y="81"/>
                </a:cubicBezTo>
                <a:cubicBezTo>
                  <a:pt x="20" y="97"/>
                  <a:pt x="20" y="97"/>
                  <a:pt x="20" y="97"/>
                </a:cubicBezTo>
                <a:cubicBezTo>
                  <a:pt x="40" y="97"/>
                  <a:pt x="40" y="97"/>
                  <a:pt x="40" y="97"/>
                </a:cubicBezTo>
                <a:lnTo>
                  <a:pt x="40" y="81"/>
                </a:lnTo>
                <a:close/>
                <a:moveTo>
                  <a:pt x="72" y="97"/>
                </a:moveTo>
                <a:cubicBezTo>
                  <a:pt x="72" y="81"/>
                  <a:pt x="72" y="81"/>
                  <a:pt x="72" y="81"/>
                </a:cubicBezTo>
                <a:cubicBezTo>
                  <a:pt x="52" y="81"/>
                  <a:pt x="52" y="81"/>
                  <a:pt x="52" y="81"/>
                </a:cubicBezTo>
                <a:cubicBezTo>
                  <a:pt x="52" y="97"/>
                  <a:pt x="52" y="97"/>
                  <a:pt x="52" y="97"/>
                </a:cubicBezTo>
                <a:lnTo>
                  <a:pt x="72" y="97"/>
                </a:lnTo>
                <a:close/>
                <a:moveTo>
                  <a:pt x="48" y="149"/>
                </a:moveTo>
                <a:cubicBezTo>
                  <a:pt x="72" y="149"/>
                  <a:pt x="72" y="149"/>
                  <a:pt x="72" y="149"/>
                </a:cubicBezTo>
                <a:cubicBezTo>
                  <a:pt x="72" y="109"/>
                  <a:pt x="72" y="109"/>
                  <a:pt x="72" y="109"/>
                </a:cubicBezTo>
                <a:cubicBezTo>
                  <a:pt x="48" y="109"/>
                  <a:pt x="48" y="109"/>
                  <a:pt x="48" y="109"/>
                </a:cubicBezTo>
                <a:lnTo>
                  <a:pt x="48" y="149"/>
                </a:lnTo>
                <a:close/>
                <a:moveTo>
                  <a:pt x="188" y="65"/>
                </a:moveTo>
                <a:cubicBezTo>
                  <a:pt x="188" y="161"/>
                  <a:pt x="188" y="161"/>
                  <a:pt x="188" y="161"/>
                </a:cubicBezTo>
                <a:cubicBezTo>
                  <a:pt x="4" y="161"/>
                  <a:pt x="4" y="161"/>
                  <a:pt x="4" y="161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53"/>
                  <a:pt x="0" y="53"/>
                  <a:pt x="0" y="53"/>
                </a:cubicBezTo>
                <a:cubicBezTo>
                  <a:pt x="8" y="53"/>
                  <a:pt x="8" y="53"/>
                  <a:pt x="8" y="53"/>
                </a:cubicBezTo>
                <a:cubicBezTo>
                  <a:pt x="26" y="37"/>
                  <a:pt x="63" y="2"/>
                  <a:pt x="63" y="1"/>
                </a:cubicBezTo>
                <a:cubicBezTo>
                  <a:pt x="63" y="0"/>
                  <a:pt x="104" y="36"/>
                  <a:pt x="123" y="53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92" y="53"/>
                  <a:pt x="192" y="53"/>
                  <a:pt x="192" y="53"/>
                </a:cubicBezTo>
                <a:cubicBezTo>
                  <a:pt x="192" y="65"/>
                  <a:pt x="192" y="65"/>
                  <a:pt x="192" y="65"/>
                </a:cubicBezTo>
                <a:lnTo>
                  <a:pt x="188" y="65"/>
                </a:ln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pic>
        <p:nvPicPr>
          <p:cNvPr id="3" name="图片 2" descr="骑手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3185" y="320040"/>
            <a:ext cx="3276600" cy="6537960"/>
          </a:xfrm>
          <a:prstGeom prst="rect">
            <a:avLst/>
          </a:prstGeom>
        </p:spPr>
      </p:pic>
      <p:pic>
        <p:nvPicPr>
          <p:cNvPr id="6" name="图片 5" descr="骑手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245" y="182880"/>
            <a:ext cx="3383280" cy="6675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/>
      <p:bldP spid="7" grpId="0" bldLvl="0" animBg="1"/>
      <p:bldP spid="9" grpId="0"/>
      <p:bldP spid="38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076709" y="0"/>
            <a:ext cx="6115291" cy="6858000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5969725" y="2393163"/>
            <a:ext cx="2821578" cy="458423"/>
            <a:chOff x="5969725" y="1801451"/>
            <a:chExt cx="2821578" cy="458423"/>
          </a:xfrm>
        </p:grpSpPr>
        <p:sp>
          <p:nvSpPr>
            <p:cNvPr id="10" name="矩形 9"/>
            <p:cNvSpPr/>
            <p:nvPr/>
          </p:nvSpPr>
          <p:spPr>
            <a:xfrm>
              <a:off x="5969726" y="1801451"/>
              <a:ext cx="2821577" cy="458423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969725" y="1801451"/>
              <a:ext cx="93115" cy="458423"/>
            </a:xfrm>
            <a:prstGeom prst="rect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969725" y="2990099"/>
            <a:ext cx="2821578" cy="459854"/>
            <a:chOff x="5969725" y="2398387"/>
            <a:chExt cx="2821578" cy="459854"/>
          </a:xfrm>
        </p:grpSpPr>
        <p:sp>
          <p:nvSpPr>
            <p:cNvPr id="13" name="矩形 12"/>
            <p:cNvSpPr/>
            <p:nvPr/>
          </p:nvSpPr>
          <p:spPr>
            <a:xfrm>
              <a:off x="5969726" y="2398387"/>
              <a:ext cx="2821577" cy="458423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5969725" y="2399818"/>
              <a:ext cx="93115" cy="458423"/>
            </a:xfrm>
            <a:prstGeom prst="rect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椭圆 17"/>
          <p:cNvSpPr/>
          <p:nvPr/>
        </p:nvSpPr>
        <p:spPr>
          <a:xfrm>
            <a:off x="1838237" y="1937346"/>
            <a:ext cx="2448272" cy="2448272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标题 4"/>
          <p:cNvSpPr txBox="1"/>
          <p:nvPr/>
        </p:nvSpPr>
        <p:spPr>
          <a:xfrm>
            <a:off x="1891142" y="3652055"/>
            <a:ext cx="2376264" cy="473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 smtClean="0">
                <a:solidFill>
                  <a:srgbClr val="FCB0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第五章</a:t>
            </a:r>
            <a:endParaRPr lang="zh-CN" altLang="en-US" sz="2400" b="1" dirty="0" smtClean="0">
              <a:solidFill>
                <a:srgbClr val="FCB0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1941993" y="2041102"/>
            <a:ext cx="2240761" cy="2240761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6155957" y="2429163"/>
            <a:ext cx="646331" cy="1556074"/>
            <a:chOff x="6155957" y="1837451"/>
            <a:chExt cx="646331" cy="1556074"/>
          </a:xfrm>
        </p:grpSpPr>
        <p:sp>
          <p:nvSpPr>
            <p:cNvPr id="33" name="矩形 32"/>
            <p:cNvSpPr/>
            <p:nvPr/>
          </p:nvSpPr>
          <p:spPr>
            <a:xfrm>
              <a:off x="6155957" y="1837451"/>
              <a:ext cx="6400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商家</a:t>
              </a:r>
              <a:endParaRPr lang="zh-CN" altLang="en-US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6155957" y="2442932"/>
              <a:ext cx="379095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...</a:t>
              </a:r>
              <a:endParaRPr lang="en-US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6155957" y="3024193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对策</a:t>
              </a:r>
              <a:endParaRPr lang="zh-CN" altLang="en-US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1105182" y="4725797"/>
            <a:ext cx="402018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kern="1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Web</a:t>
            </a:r>
            <a:r>
              <a:rPr lang="zh-CN" altLang="en-US" sz="4800" b="1" kern="1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原型设计</a:t>
            </a:r>
            <a:endParaRPr lang="zh-CN" altLang="en-US" sz="4800" b="1" kern="100" dirty="0" smtClean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7" name="Freeform 11"/>
          <p:cNvSpPr>
            <a:spLocks noEditPoints="1"/>
          </p:cNvSpPr>
          <p:nvPr/>
        </p:nvSpPr>
        <p:spPr bwMode="auto">
          <a:xfrm>
            <a:off x="2370631" y="2417146"/>
            <a:ext cx="1489286" cy="1171014"/>
          </a:xfrm>
          <a:custGeom>
            <a:avLst/>
            <a:gdLst>
              <a:gd name="T0" fmla="*/ 186 w 390"/>
              <a:gd name="T1" fmla="*/ 267 h 306"/>
              <a:gd name="T2" fmla="*/ 187 w 390"/>
              <a:gd name="T3" fmla="*/ 305 h 306"/>
              <a:gd name="T4" fmla="*/ 154 w 390"/>
              <a:gd name="T5" fmla="*/ 287 h 306"/>
              <a:gd name="T6" fmla="*/ 137 w 390"/>
              <a:gd name="T7" fmla="*/ 208 h 306"/>
              <a:gd name="T8" fmla="*/ 124 w 390"/>
              <a:gd name="T9" fmla="*/ 266 h 306"/>
              <a:gd name="T10" fmla="*/ 108 w 390"/>
              <a:gd name="T11" fmla="*/ 190 h 306"/>
              <a:gd name="T12" fmla="*/ 42 w 390"/>
              <a:gd name="T13" fmla="*/ 210 h 306"/>
              <a:gd name="T14" fmla="*/ 25 w 390"/>
              <a:gd name="T15" fmla="*/ 135 h 306"/>
              <a:gd name="T16" fmla="*/ 11 w 390"/>
              <a:gd name="T17" fmla="*/ 188 h 306"/>
              <a:gd name="T18" fmla="*/ 0 w 390"/>
              <a:gd name="T19" fmla="*/ 154 h 306"/>
              <a:gd name="T20" fmla="*/ 20 w 390"/>
              <a:gd name="T21" fmla="*/ 116 h 306"/>
              <a:gd name="T22" fmla="*/ 189 w 390"/>
              <a:gd name="T23" fmla="*/ 229 h 306"/>
              <a:gd name="T24" fmla="*/ 192 w 390"/>
              <a:gd name="T25" fmla="*/ 240 h 306"/>
              <a:gd name="T26" fmla="*/ 121 w 390"/>
              <a:gd name="T27" fmla="*/ 87 h 306"/>
              <a:gd name="T28" fmla="*/ 131 w 390"/>
              <a:gd name="T29" fmla="*/ 125 h 306"/>
              <a:gd name="T30" fmla="*/ 198 w 390"/>
              <a:gd name="T31" fmla="*/ 115 h 306"/>
              <a:gd name="T32" fmla="*/ 188 w 390"/>
              <a:gd name="T33" fmla="*/ 77 h 306"/>
              <a:gd name="T34" fmla="*/ 327 w 390"/>
              <a:gd name="T35" fmla="*/ 54 h 306"/>
              <a:gd name="T36" fmla="*/ 298 w 390"/>
              <a:gd name="T37" fmla="*/ 5 h 306"/>
              <a:gd name="T38" fmla="*/ 327 w 390"/>
              <a:gd name="T39" fmla="*/ 54 h 306"/>
              <a:gd name="T40" fmla="*/ 126 w 390"/>
              <a:gd name="T41" fmla="*/ 0 h 306"/>
              <a:gd name="T42" fmla="*/ 140 w 390"/>
              <a:gd name="T43" fmla="*/ 54 h 306"/>
              <a:gd name="T44" fmla="*/ 305 w 390"/>
              <a:gd name="T45" fmla="*/ 77 h 306"/>
              <a:gd name="T46" fmla="*/ 238 w 390"/>
              <a:gd name="T47" fmla="*/ 87 h 306"/>
              <a:gd name="T48" fmla="*/ 248 w 390"/>
              <a:gd name="T49" fmla="*/ 125 h 306"/>
              <a:gd name="T50" fmla="*/ 315 w 390"/>
              <a:gd name="T51" fmla="*/ 115 h 306"/>
              <a:gd name="T52" fmla="*/ 305 w 390"/>
              <a:gd name="T53" fmla="*/ 77 h 306"/>
              <a:gd name="T54" fmla="*/ 209 w 390"/>
              <a:gd name="T55" fmla="*/ 62 h 306"/>
              <a:gd name="T56" fmla="*/ 201 w 390"/>
              <a:gd name="T57" fmla="*/ 62 h 306"/>
              <a:gd name="T58" fmla="*/ 107 w 390"/>
              <a:gd name="T59" fmla="*/ 121 h 306"/>
              <a:gd name="T60" fmla="*/ 192 w 390"/>
              <a:gd name="T61" fmla="*/ 140 h 306"/>
              <a:gd name="T62" fmla="*/ 225 w 390"/>
              <a:gd name="T63" fmla="*/ 121 h 306"/>
              <a:gd name="T64" fmla="*/ 309 w 390"/>
              <a:gd name="T65" fmla="*/ 140 h 306"/>
              <a:gd name="T66" fmla="*/ 329 w 390"/>
              <a:gd name="T67" fmla="*/ 62 h 306"/>
              <a:gd name="T68" fmla="*/ 227 w 390"/>
              <a:gd name="T69" fmla="*/ 62 h 306"/>
              <a:gd name="T70" fmla="*/ 209 w 390"/>
              <a:gd name="T71" fmla="*/ 62 h 306"/>
              <a:gd name="T72" fmla="*/ 196 w 390"/>
              <a:gd name="T73" fmla="*/ 294 h 306"/>
              <a:gd name="T74" fmla="*/ 376 w 390"/>
              <a:gd name="T75" fmla="*/ 219 h 306"/>
              <a:gd name="T76" fmla="*/ 384 w 390"/>
              <a:gd name="T77" fmla="*/ 235 h 306"/>
              <a:gd name="T78" fmla="*/ 200 w 390"/>
              <a:gd name="T79" fmla="*/ 257 h 306"/>
              <a:gd name="T80" fmla="*/ 378 w 390"/>
              <a:gd name="T81" fmla="*/ 191 h 306"/>
              <a:gd name="T82" fmla="*/ 198 w 390"/>
              <a:gd name="T83" fmla="*/ 252 h 306"/>
              <a:gd name="T84" fmla="*/ 200 w 390"/>
              <a:gd name="T85" fmla="*/ 257 h 306"/>
              <a:gd name="T86" fmla="*/ 203 w 390"/>
              <a:gd name="T87" fmla="*/ 222 h 306"/>
              <a:gd name="T88" fmla="*/ 375 w 390"/>
              <a:gd name="T89" fmla="*/ 163 h 306"/>
              <a:gd name="T90" fmla="*/ 376 w 390"/>
              <a:gd name="T91" fmla="*/ 147 h 306"/>
              <a:gd name="T92" fmla="*/ 340 w 390"/>
              <a:gd name="T93" fmla="*/ 126 h 306"/>
              <a:gd name="T94" fmla="*/ 351 w 390"/>
              <a:gd name="T95" fmla="*/ 152 h 306"/>
              <a:gd name="T96" fmla="*/ 122 w 390"/>
              <a:gd name="T97" fmla="*/ 152 h 306"/>
              <a:gd name="T98" fmla="*/ 121 w 390"/>
              <a:gd name="T99" fmla="*/ 152 h 306"/>
              <a:gd name="T100" fmla="*/ 95 w 390"/>
              <a:gd name="T101" fmla="*/ 90 h 306"/>
              <a:gd name="T102" fmla="*/ 28 w 390"/>
              <a:gd name="T103" fmla="*/ 94 h 306"/>
              <a:gd name="T104" fmla="*/ 26 w 390"/>
              <a:gd name="T105" fmla="*/ 110 h 306"/>
              <a:gd name="T106" fmla="*/ 194 w 390"/>
              <a:gd name="T107" fmla="*/ 222 h 306"/>
              <a:gd name="T108" fmla="*/ 197 w 390"/>
              <a:gd name="T109" fmla="*/ 36 h 306"/>
              <a:gd name="T110" fmla="*/ 227 w 390"/>
              <a:gd name="T111" fmla="*/ 50 h 306"/>
              <a:gd name="T112" fmla="*/ 183 w 390"/>
              <a:gd name="T113" fmla="*/ 50 h 306"/>
              <a:gd name="T114" fmla="*/ 156 w 390"/>
              <a:gd name="T115" fmla="*/ 50 h 306"/>
              <a:gd name="T116" fmla="*/ 303 w 390"/>
              <a:gd name="T117" fmla="*/ 100 h 306"/>
              <a:gd name="T118" fmla="*/ 300 w 390"/>
              <a:gd name="T119" fmla="*/ 113 h 306"/>
              <a:gd name="T120" fmla="*/ 254 w 390"/>
              <a:gd name="T121" fmla="*/ 89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90" h="306">
                <a:moveTo>
                  <a:pt x="192" y="240"/>
                </a:moveTo>
                <a:cubicBezTo>
                  <a:pt x="187" y="249"/>
                  <a:pt x="185" y="258"/>
                  <a:pt x="186" y="267"/>
                </a:cubicBezTo>
                <a:cubicBezTo>
                  <a:pt x="186" y="275"/>
                  <a:pt x="189" y="284"/>
                  <a:pt x="192" y="293"/>
                </a:cubicBezTo>
                <a:cubicBezTo>
                  <a:pt x="194" y="298"/>
                  <a:pt x="192" y="303"/>
                  <a:pt x="187" y="305"/>
                </a:cubicBezTo>
                <a:cubicBezTo>
                  <a:pt x="184" y="306"/>
                  <a:pt x="181" y="305"/>
                  <a:pt x="178" y="304"/>
                </a:cubicBezTo>
                <a:cubicBezTo>
                  <a:pt x="154" y="287"/>
                  <a:pt x="154" y="287"/>
                  <a:pt x="154" y="287"/>
                </a:cubicBezTo>
                <a:cubicBezTo>
                  <a:pt x="148" y="263"/>
                  <a:pt x="147" y="241"/>
                  <a:pt x="155" y="220"/>
                </a:cubicBezTo>
                <a:cubicBezTo>
                  <a:pt x="137" y="208"/>
                  <a:pt x="137" y="208"/>
                  <a:pt x="137" y="208"/>
                </a:cubicBezTo>
                <a:cubicBezTo>
                  <a:pt x="125" y="229"/>
                  <a:pt x="127" y="257"/>
                  <a:pt x="132" y="272"/>
                </a:cubicBezTo>
                <a:cubicBezTo>
                  <a:pt x="124" y="266"/>
                  <a:pt x="124" y="266"/>
                  <a:pt x="124" y="266"/>
                </a:cubicBezTo>
                <a:cubicBezTo>
                  <a:pt x="116" y="251"/>
                  <a:pt x="118" y="224"/>
                  <a:pt x="126" y="201"/>
                </a:cubicBezTo>
                <a:cubicBezTo>
                  <a:pt x="108" y="190"/>
                  <a:pt x="108" y="190"/>
                  <a:pt x="108" y="190"/>
                </a:cubicBezTo>
                <a:cubicBezTo>
                  <a:pt x="96" y="216"/>
                  <a:pt x="98" y="238"/>
                  <a:pt x="103" y="252"/>
                </a:cubicBezTo>
                <a:cubicBezTo>
                  <a:pt x="42" y="210"/>
                  <a:pt x="42" y="210"/>
                  <a:pt x="42" y="210"/>
                </a:cubicBezTo>
                <a:cubicBezTo>
                  <a:pt x="37" y="187"/>
                  <a:pt x="36" y="166"/>
                  <a:pt x="44" y="147"/>
                </a:cubicBezTo>
                <a:cubicBezTo>
                  <a:pt x="25" y="135"/>
                  <a:pt x="25" y="135"/>
                  <a:pt x="25" y="135"/>
                </a:cubicBezTo>
                <a:cubicBezTo>
                  <a:pt x="12" y="162"/>
                  <a:pt x="20" y="185"/>
                  <a:pt x="27" y="199"/>
                </a:cubicBezTo>
                <a:cubicBezTo>
                  <a:pt x="11" y="188"/>
                  <a:pt x="11" y="188"/>
                  <a:pt x="11" y="188"/>
                </a:cubicBezTo>
                <a:cubicBezTo>
                  <a:pt x="10" y="187"/>
                  <a:pt x="9" y="186"/>
                  <a:pt x="8" y="184"/>
                </a:cubicBezTo>
                <a:cubicBezTo>
                  <a:pt x="4" y="175"/>
                  <a:pt x="1" y="165"/>
                  <a:pt x="0" y="154"/>
                </a:cubicBezTo>
                <a:cubicBezTo>
                  <a:pt x="0" y="143"/>
                  <a:pt x="2" y="132"/>
                  <a:pt x="8" y="120"/>
                </a:cubicBezTo>
                <a:cubicBezTo>
                  <a:pt x="10" y="115"/>
                  <a:pt x="15" y="113"/>
                  <a:pt x="20" y="116"/>
                </a:cubicBezTo>
                <a:cubicBezTo>
                  <a:pt x="20" y="116"/>
                  <a:pt x="21" y="116"/>
                  <a:pt x="21" y="116"/>
                </a:cubicBezTo>
                <a:cubicBezTo>
                  <a:pt x="189" y="229"/>
                  <a:pt x="189" y="229"/>
                  <a:pt x="189" y="229"/>
                </a:cubicBezTo>
                <a:cubicBezTo>
                  <a:pt x="192" y="231"/>
                  <a:pt x="194" y="236"/>
                  <a:pt x="192" y="240"/>
                </a:cubicBezTo>
                <a:cubicBezTo>
                  <a:pt x="192" y="240"/>
                  <a:pt x="192" y="240"/>
                  <a:pt x="192" y="240"/>
                </a:cubicBezTo>
                <a:close/>
                <a:moveTo>
                  <a:pt x="131" y="77"/>
                </a:moveTo>
                <a:cubicBezTo>
                  <a:pt x="121" y="87"/>
                  <a:pt x="121" y="87"/>
                  <a:pt x="121" y="87"/>
                </a:cubicBezTo>
                <a:cubicBezTo>
                  <a:pt x="121" y="115"/>
                  <a:pt x="121" y="115"/>
                  <a:pt x="121" y="115"/>
                </a:cubicBezTo>
                <a:cubicBezTo>
                  <a:pt x="131" y="125"/>
                  <a:pt x="131" y="125"/>
                  <a:pt x="131" y="125"/>
                </a:cubicBezTo>
                <a:cubicBezTo>
                  <a:pt x="188" y="125"/>
                  <a:pt x="188" y="125"/>
                  <a:pt x="188" y="125"/>
                </a:cubicBezTo>
                <a:cubicBezTo>
                  <a:pt x="198" y="115"/>
                  <a:pt x="198" y="115"/>
                  <a:pt x="198" y="115"/>
                </a:cubicBezTo>
                <a:cubicBezTo>
                  <a:pt x="198" y="87"/>
                  <a:pt x="198" y="87"/>
                  <a:pt x="198" y="87"/>
                </a:cubicBezTo>
                <a:cubicBezTo>
                  <a:pt x="188" y="77"/>
                  <a:pt x="188" y="77"/>
                  <a:pt x="188" y="77"/>
                </a:cubicBezTo>
                <a:cubicBezTo>
                  <a:pt x="131" y="77"/>
                  <a:pt x="131" y="77"/>
                  <a:pt x="131" y="77"/>
                </a:cubicBezTo>
                <a:close/>
                <a:moveTo>
                  <a:pt x="327" y="54"/>
                </a:moveTo>
                <a:cubicBezTo>
                  <a:pt x="309" y="0"/>
                  <a:pt x="309" y="0"/>
                  <a:pt x="309" y="0"/>
                </a:cubicBezTo>
                <a:cubicBezTo>
                  <a:pt x="298" y="5"/>
                  <a:pt x="298" y="5"/>
                  <a:pt x="298" y="5"/>
                </a:cubicBezTo>
                <a:cubicBezTo>
                  <a:pt x="295" y="54"/>
                  <a:pt x="295" y="54"/>
                  <a:pt x="295" y="54"/>
                </a:cubicBezTo>
                <a:cubicBezTo>
                  <a:pt x="327" y="54"/>
                  <a:pt x="327" y="54"/>
                  <a:pt x="327" y="54"/>
                </a:cubicBezTo>
                <a:close/>
                <a:moveTo>
                  <a:pt x="107" y="54"/>
                </a:moveTo>
                <a:cubicBezTo>
                  <a:pt x="126" y="0"/>
                  <a:pt x="126" y="0"/>
                  <a:pt x="126" y="0"/>
                </a:cubicBezTo>
                <a:cubicBezTo>
                  <a:pt x="137" y="5"/>
                  <a:pt x="137" y="5"/>
                  <a:pt x="137" y="5"/>
                </a:cubicBezTo>
                <a:cubicBezTo>
                  <a:pt x="140" y="54"/>
                  <a:pt x="140" y="54"/>
                  <a:pt x="140" y="54"/>
                </a:cubicBezTo>
                <a:cubicBezTo>
                  <a:pt x="107" y="54"/>
                  <a:pt x="107" y="54"/>
                  <a:pt x="107" y="54"/>
                </a:cubicBezTo>
                <a:close/>
                <a:moveTo>
                  <a:pt x="305" y="77"/>
                </a:moveTo>
                <a:cubicBezTo>
                  <a:pt x="248" y="77"/>
                  <a:pt x="248" y="77"/>
                  <a:pt x="248" y="77"/>
                </a:cubicBezTo>
                <a:cubicBezTo>
                  <a:pt x="238" y="87"/>
                  <a:pt x="238" y="87"/>
                  <a:pt x="238" y="87"/>
                </a:cubicBezTo>
                <a:cubicBezTo>
                  <a:pt x="238" y="115"/>
                  <a:pt x="238" y="115"/>
                  <a:pt x="238" y="115"/>
                </a:cubicBezTo>
                <a:cubicBezTo>
                  <a:pt x="248" y="125"/>
                  <a:pt x="248" y="125"/>
                  <a:pt x="248" y="125"/>
                </a:cubicBezTo>
                <a:cubicBezTo>
                  <a:pt x="305" y="125"/>
                  <a:pt x="305" y="125"/>
                  <a:pt x="305" y="125"/>
                </a:cubicBezTo>
                <a:cubicBezTo>
                  <a:pt x="315" y="115"/>
                  <a:pt x="315" y="115"/>
                  <a:pt x="315" y="115"/>
                </a:cubicBezTo>
                <a:cubicBezTo>
                  <a:pt x="315" y="87"/>
                  <a:pt x="315" y="87"/>
                  <a:pt x="315" y="87"/>
                </a:cubicBezTo>
                <a:cubicBezTo>
                  <a:pt x="305" y="77"/>
                  <a:pt x="305" y="77"/>
                  <a:pt x="305" y="77"/>
                </a:cubicBezTo>
                <a:close/>
                <a:moveTo>
                  <a:pt x="209" y="62"/>
                </a:moveTo>
                <a:cubicBezTo>
                  <a:pt x="209" y="62"/>
                  <a:pt x="209" y="62"/>
                  <a:pt x="209" y="62"/>
                </a:cubicBezTo>
                <a:cubicBezTo>
                  <a:pt x="201" y="62"/>
                  <a:pt x="201" y="62"/>
                  <a:pt x="201" y="62"/>
                </a:cubicBezTo>
                <a:cubicBezTo>
                  <a:pt x="201" y="62"/>
                  <a:pt x="201" y="62"/>
                  <a:pt x="201" y="62"/>
                </a:cubicBezTo>
                <a:cubicBezTo>
                  <a:pt x="107" y="62"/>
                  <a:pt x="107" y="62"/>
                  <a:pt x="107" y="62"/>
                </a:cubicBezTo>
                <a:cubicBezTo>
                  <a:pt x="107" y="121"/>
                  <a:pt x="107" y="121"/>
                  <a:pt x="107" y="121"/>
                </a:cubicBezTo>
                <a:cubicBezTo>
                  <a:pt x="127" y="140"/>
                  <a:pt x="127" y="140"/>
                  <a:pt x="127" y="140"/>
                </a:cubicBezTo>
                <a:cubicBezTo>
                  <a:pt x="192" y="140"/>
                  <a:pt x="192" y="140"/>
                  <a:pt x="192" y="140"/>
                </a:cubicBezTo>
                <a:cubicBezTo>
                  <a:pt x="211" y="121"/>
                  <a:pt x="211" y="121"/>
                  <a:pt x="211" y="121"/>
                </a:cubicBezTo>
                <a:cubicBezTo>
                  <a:pt x="225" y="121"/>
                  <a:pt x="225" y="121"/>
                  <a:pt x="225" y="121"/>
                </a:cubicBezTo>
                <a:cubicBezTo>
                  <a:pt x="244" y="140"/>
                  <a:pt x="244" y="140"/>
                  <a:pt x="244" y="140"/>
                </a:cubicBezTo>
                <a:cubicBezTo>
                  <a:pt x="309" y="140"/>
                  <a:pt x="309" y="140"/>
                  <a:pt x="309" y="140"/>
                </a:cubicBezTo>
                <a:cubicBezTo>
                  <a:pt x="329" y="121"/>
                  <a:pt x="329" y="121"/>
                  <a:pt x="329" y="121"/>
                </a:cubicBezTo>
                <a:cubicBezTo>
                  <a:pt x="329" y="62"/>
                  <a:pt x="329" y="62"/>
                  <a:pt x="329" y="62"/>
                </a:cubicBezTo>
                <a:cubicBezTo>
                  <a:pt x="227" y="62"/>
                  <a:pt x="227" y="62"/>
                  <a:pt x="227" y="62"/>
                </a:cubicBezTo>
                <a:cubicBezTo>
                  <a:pt x="227" y="62"/>
                  <a:pt x="227" y="62"/>
                  <a:pt x="227" y="62"/>
                </a:cubicBezTo>
                <a:cubicBezTo>
                  <a:pt x="218" y="62"/>
                  <a:pt x="218" y="62"/>
                  <a:pt x="218" y="62"/>
                </a:cubicBezTo>
                <a:cubicBezTo>
                  <a:pt x="209" y="62"/>
                  <a:pt x="209" y="62"/>
                  <a:pt x="209" y="62"/>
                </a:cubicBezTo>
                <a:close/>
                <a:moveTo>
                  <a:pt x="208" y="298"/>
                </a:moveTo>
                <a:cubicBezTo>
                  <a:pt x="204" y="300"/>
                  <a:pt x="198" y="298"/>
                  <a:pt x="196" y="294"/>
                </a:cubicBezTo>
                <a:cubicBezTo>
                  <a:pt x="194" y="289"/>
                  <a:pt x="196" y="284"/>
                  <a:pt x="200" y="282"/>
                </a:cubicBezTo>
                <a:cubicBezTo>
                  <a:pt x="376" y="219"/>
                  <a:pt x="376" y="219"/>
                  <a:pt x="376" y="219"/>
                </a:cubicBezTo>
                <a:cubicBezTo>
                  <a:pt x="381" y="217"/>
                  <a:pt x="386" y="219"/>
                  <a:pt x="388" y="223"/>
                </a:cubicBezTo>
                <a:cubicBezTo>
                  <a:pt x="390" y="228"/>
                  <a:pt x="389" y="233"/>
                  <a:pt x="384" y="235"/>
                </a:cubicBezTo>
                <a:cubicBezTo>
                  <a:pt x="208" y="298"/>
                  <a:pt x="208" y="298"/>
                  <a:pt x="208" y="298"/>
                </a:cubicBezTo>
                <a:close/>
                <a:moveTo>
                  <a:pt x="200" y="257"/>
                </a:moveTo>
                <a:cubicBezTo>
                  <a:pt x="376" y="195"/>
                  <a:pt x="376" y="195"/>
                  <a:pt x="376" y="195"/>
                </a:cubicBezTo>
                <a:cubicBezTo>
                  <a:pt x="378" y="194"/>
                  <a:pt x="378" y="192"/>
                  <a:pt x="378" y="191"/>
                </a:cubicBezTo>
                <a:cubicBezTo>
                  <a:pt x="377" y="189"/>
                  <a:pt x="375" y="189"/>
                  <a:pt x="374" y="189"/>
                </a:cubicBezTo>
                <a:cubicBezTo>
                  <a:pt x="198" y="252"/>
                  <a:pt x="198" y="252"/>
                  <a:pt x="198" y="252"/>
                </a:cubicBezTo>
                <a:cubicBezTo>
                  <a:pt x="196" y="253"/>
                  <a:pt x="196" y="254"/>
                  <a:pt x="196" y="256"/>
                </a:cubicBezTo>
                <a:cubicBezTo>
                  <a:pt x="197" y="257"/>
                  <a:pt x="199" y="258"/>
                  <a:pt x="200" y="257"/>
                </a:cubicBezTo>
                <a:close/>
                <a:moveTo>
                  <a:pt x="194" y="222"/>
                </a:moveTo>
                <a:cubicBezTo>
                  <a:pt x="197" y="224"/>
                  <a:pt x="200" y="224"/>
                  <a:pt x="203" y="222"/>
                </a:cubicBezTo>
                <a:cubicBezTo>
                  <a:pt x="203" y="222"/>
                  <a:pt x="203" y="222"/>
                  <a:pt x="203" y="222"/>
                </a:cubicBezTo>
                <a:cubicBezTo>
                  <a:pt x="375" y="163"/>
                  <a:pt x="375" y="163"/>
                  <a:pt x="375" y="163"/>
                </a:cubicBezTo>
                <a:cubicBezTo>
                  <a:pt x="380" y="161"/>
                  <a:pt x="382" y="155"/>
                  <a:pt x="379" y="151"/>
                </a:cubicBezTo>
                <a:cubicBezTo>
                  <a:pt x="379" y="149"/>
                  <a:pt x="377" y="148"/>
                  <a:pt x="376" y="147"/>
                </a:cubicBezTo>
                <a:cubicBezTo>
                  <a:pt x="340" y="124"/>
                  <a:pt x="340" y="124"/>
                  <a:pt x="340" y="124"/>
                </a:cubicBezTo>
                <a:cubicBezTo>
                  <a:pt x="340" y="126"/>
                  <a:pt x="340" y="126"/>
                  <a:pt x="340" y="126"/>
                </a:cubicBezTo>
                <a:cubicBezTo>
                  <a:pt x="328" y="138"/>
                  <a:pt x="328" y="138"/>
                  <a:pt x="328" y="138"/>
                </a:cubicBezTo>
                <a:cubicBezTo>
                  <a:pt x="351" y="152"/>
                  <a:pt x="351" y="152"/>
                  <a:pt x="351" y="152"/>
                </a:cubicBezTo>
                <a:cubicBezTo>
                  <a:pt x="200" y="204"/>
                  <a:pt x="200" y="204"/>
                  <a:pt x="200" y="204"/>
                </a:cubicBezTo>
                <a:cubicBezTo>
                  <a:pt x="122" y="152"/>
                  <a:pt x="122" y="152"/>
                  <a:pt x="122" y="152"/>
                </a:cubicBezTo>
                <a:cubicBezTo>
                  <a:pt x="122" y="152"/>
                  <a:pt x="122" y="152"/>
                  <a:pt x="122" y="152"/>
                </a:cubicBezTo>
                <a:cubicBezTo>
                  <a:pt x="121" y="152"/>
                  <a:pt x="121" y="152"/>
                  <a:pt x="121" y="152"/>
                </a:cubicBezTo>
                <a:cubicBezTo>
                  <a:pt x="51" y="105"/>
                  <a:pt x="51" y="105"/>
                  <a:pt x="51" y="105"/>
                </a:cubicBezTo>
                <a:cubicBezTo>
                  <a:pt x="95" y="90"/>
                  <a:pt x="95" y="90"/>
                  <a:pt x="95" y="90"/>
                </a:cubicBezTo>
                <a:cubicBezTo>
                  <a:pt x="95" y="71"/>
                  <a:pt x="95" y="71"/>
                  <a:pt x="95" y="71"/>
                </a:cubicBezTo>
                <a:cubicBezTo>
                  <a:pt x="28" y="94"/>
                  <a:pt x="28" y="94"/>
                  <a:pt x="28" y="94"/>
                </a:cubicBezTo>
                <a:cubicBezTo>
                  <a:pt x="23" y="96"/>
                  <a:pt x="21" y="101"/>
                  <a:pt x="23" y="106"/>
                </a:cubicBezTo>
                <a:cubicBezTo>
                  <a:pt x="24" y="107"/>
                  <a:pt x="25" y="109"/>
                  <a:pt x="26" y="110"/>
                </a:cubicBezTo>
                <a:cubicBezTo>
                  <a:pt x="26" y="110"/>
                  <a:pt x="26" y="110"/>
                  <a:pt x="26" y="110"/>
                </a:cubicBezTo>
                <a:cubicBezTo>
                  <a:pt x="194" y="222"/>
                  <a:pt x="194" y="222"/>
                  <a:pt x="194" y="222"/>
                </a:cubicBezTo>
                <a:close/>
                <a:moveTo>
                  <a:pt x="156" y="50"/>
                </a:moveTo>
                <a:cubicBezTo>
                  <a:pt x="197" y="36"/>
                  <a:pt x="197" y="36"/>
                  <a:pt x="197" y="36"/>
                </a:cubicBezTo>
                <a:cubicBezTo>
                  <a:pt x="200" y="35"/>
                  <a:pt x="203" y="35"/>
                  <a:pt x="206" y="37"/>
                </a:cubicBezTo>
                <a:cubicBezTo>
                  <a:pt x="227" y="50"/>
                  <a:pt x="227" y="50"/>
                  <a:pt x="227" y="50"/>
                </a:cubicBezTo>
                <a:cubicBezTo>
                  <a:pt x="218" y="50"/>
                  <a:pt x="218" y="50"/>
                  <a:pt x="218" y="50"/>
                </a:cubicBezTo>
                <a:cubicBezTo>
                  <a:pt x="183" y="50"/>
                  <a:pt x="183" y="50"/>
                  <a:pt x="183" y="50"/>
                </a:cubicBezTo>
                <a:cubicBezTo>
                  <a:pt x="183" y="50"/>
                  <a:pt x="183" y="50"/>
                  <a:pt x="183" y="50"/>
                </a:cubicBezTo>
                <a:cubicBezTo>
                  <a:pt x="156" y="50"/>
                  <a:pt x="156" y="50"/>
                  <a:pt x="156" y="50"/>
                </a:cubicBezTo>
                <a:close/>
                <a:moveTo>
                  <a:pt x="287" y="89"/>
                </a:moveTo>
                <a:cubicBezTo>
                  <a:pt x="303" y="100"/>
                  <a:pt x="303" y="100"/>
                  <a:pt x="303" y="100"/>
                </a:cubicBezTo>
                <a:cubicBezTo>
                  <a:pt x="303" y="110"/>
                  <a:pt x="303" y="110"/>
                  <a:pt x="303" y="110"/>
                </a:cubicBezTo>
                <a:cubicBezTo>
                  <a:pt x="300" y="113"/>
                  <a:pt x="300" y="113"/>
                  <a:pt x="300" y="113"/>
                </a:cubicBezTo>
                <a:cubicBezTo>
                  <a:pt x="291" y="113"/>
                  <a:pt x="291" y="113"/>
                  <a:pt x="291" y="113"/>
                </a:cubicBezTo>
                <a:cubicBezTo>
                  <a:pt x="254" y="89"/>
                  <a:pt x="254" y="89"/>
                  <a:pt x="254" y="89"/>
                </a:cubicBezTo>
                <a:lnTo>
                  <a:pt x="287" y="89"/>
                </a:ln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000"/>
                            </p:stCondLst>
                            <p:childTnLst>
                              <p:par>
                                <p:cTn id="84" presetID="1" presetClass="path" presetSubtype="0" repeatCount="3000" accel="50000" decel="50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" presetClass="path" presetSubtype="0" repeatCount="3000" accel="50000" decel="50000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1" presetClass="path" presetSubtype="0" repeatCount="3000" accel="50000" decel="50000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" presetClass="path" presetSubtype="0" repeatCount="3000" accel="50000" decel="50000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1" presetClass="path" presetSubtype="0" repeatCount="3000" accel="50000" decel="50000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3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1" presetClass="path" presetSubtype="0" repeatCount="3000" accel="50000" decel="50000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1" presetClass="path" presetSubtype="0" repeatCount="3000" accel="50000" decel="50000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" presetClass="path" presetSubtype="0" repeatCount="3000" accel="50000" decel="50000" fill="remove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" presetClass="path" presetSubtype="0" repeatCount="3000" accel="50000" decel="50000" fill="remove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1" presetClass="path" presetSubtype="0" repeatCount="3000" accel="50000" decel="50000" fill="remove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/>
      <p:bldP spid="30" grpId="0" animBg="1"/>
      <p:bldP spid="36" grpId="0"/>
      <p:bldP spid="3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2689642" y="515424"/>
            <a:ext cx="928370" cy="54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商家</a:t>
            </a:r>
            <a:endParaRPr lang="zh-CN" altLang="en-US" sz="2935" b="1" dirty="0">
              <a:solidFill>
                <a:srgbClr val="202A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53331" y="1654814"/>
            <a:ext cx="17811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000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原型设计</a:t>
            </a:r>
            <a:endParaRPr lang="zh-CN" altLang="en-US" sz="2000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87960" y="221615"/>
            <a:ext cx="1344930" cy="134493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4"/>
          <p:cNvSpPr txBox="1"/>
          <p:nvPr/>
        </p:nvSpPr>
        <p:spPr>
          <a:xfrm>
            <a:off x="240665" y="1045845"/>
            <a:ext cx="1305560" cy="260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 smtClean="0">
                <a:solidFill>
                  <a:srgbClr val="FCB0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</a:t>
            </a:r>
            <a:r>
              <a:rPr lang="zh-CN" altLang="en-US" sz="2400" b="1" dirty="0" smtClean="0">
                <a:solidFill>
                  <a:srgbClr val="FCB0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2400" b="1" dirty="0" smtClean="0">
              <a:solidFill>
                <a:srgbClr val="FCB0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Freeform 11"/>
          <p:cNvSpPr>
            <a:spLocks noEditPoints="1"/>
          </p:cNvSpPr>
          <p:nvPr/>
        </p:nvSpPr>
        <p:spPr bwMode="auto">
          <a:xfrm>
            <a:off x="608330" y="515620"/>
            <a:ext cx="504825" cy="397510"/>
          </a:xfrm>
          <a:custGeom>
            <a:avLst/>
            <a:gdLst>
              <a:gd name="T0" fmla="*/ 186 w 390"/>
              <a:gd name="T1" fmla="*/ 267 h 306"/>
              <a:gd name="T2" fmla="*/ 187 w 390"/>
              <a:gd name="T3" fmla="*/ 305 h 306"/>
              <a:gd name="T4" fmla="*/ 154 w 390"/>
              <a:gd name="T5" fmla="*/ 287 h 306"/>
              <a:gd name="T6" fmla="*/ 137 w 390"/>
              <a:gd name="T7" fmla="*/ 208 h 306"/>
              <a:gd name="T8" fmla="*/ 124 w 390"/>
              <a:gd name="T9" fmla="*/ 266 h 306"/>
              <a:gd name="T10" fmla="*/ 108 w 390"/>
              <a:gd name="T11" fmla="*/ 190 h 306"/>
              <a:gd name="T12" fmla="*/ 42 w 390"/>
              <a:gd name="T13" fmla="*/ 210 h 306"/>
              <a:gd name="T14" fmla="*/ 25 w 390"/>
              <a:gd name="T15" fmla="*/ 135 h 306"/>
              <a:gd name="T16" fmla="*/ 11 w 390"/>
              <a:gd name="T17" fmla="*/ 188 h 306"/>
              <a:gd name="T18" fmla="*/ 0 w 390"/>
              <a:gd name="T19" fmla="*/ 154 h 306"/>
              <a:gd name="T20" fmla="*/ 20 w 390"/>
              <a:gd name="T21" fmla="*/ 116 h 306"/>
              <a:gd name="T22" fmla="*/ 189 w 390"/>
              <a:gd name="T23" fmla="*/ 229 h 306"/>
              <a:gd name="T24" fmla="*/ 192 w 390"/>
              <a:gd name="T25" fmla="*/ 240 h 306"/>
              <a:gd name="T26" fmla="*/ 121 w 390"/>
              <a:gd name="T27" fmla="*/ 87 h 306"/>
              <a:gd name="T28" fmla="*/ 131 w 390"/>
              <a:gd name="T29" fmla="*/ 125 h 306"/>
              <a:gd name="T30" fmla="*/ 198 w 390"/>
              <a:gd name="T31" fmla="*/ 115 h 306"/>
              <a:gd name="T32" fmla="*/ 188 w 390"/>
              <a:gd name="T33" fmla="*/ 77 h 306"/>
              <a:gd name="T34" fmla="*/ 327 w 390"/>
              <a:gd name="T35" fmla="*/ 54 h 306"/>
              <a:gd name="T36" fmla="*/ 298 w 390"/>
              <a:gd name="T37" fmla="*/ 5 h 306"/>
              <a:gd name="T38" fmla="*/ 327 w 390"/>
              <a:gd name="T39" fmla="*/ 54 h 306"/>
              <a:gd name="T40" fmla="*/ 126 w 390"/>
              <a:gd name="T41" fmla="*/ 0 h 306"/>
              <a:gd name="T42" fmla="*/ 140 w 390"/>
              <a:gd name="T43" fmla="*/ 54 h 306"/>
              <a:gd name="T44" fmla="*/ 305 w 390"/>
              <a:gd name="T45" fmla="*/ 77 h 306"/>
              <a:gd name="T46" fmla="*/ 238 w 390"/>
              <a:gd name="T47" fmla="*/ 87 h 306"/>
              <a:gd name="T48" fmla="*/ 248 w 390"/>
              <a:gd name="T49" fmla="*/ 125 h 306"/>
              <a:gd name="T50" fmla="*/ 315 w 390"/>
              <a:gd name="T51" fmla="*/ 115 h 306"/>
              <a:gd name="T52" fmla="*/ 305 w 390"/>
              <a:gd name="T53" fmla="*/ 77 h 306"/>
              <a:gd name="T54" fmla="*/ 209 w 390"/>
              <a:gd name="T55" fmla="*/ 62 h 306"/>
              <a:gd name="T56" fmla="*/ 201 w 390"/>
              <a:gd name="T57" fmla="*/ 62 h 306"/>
              <a:gd name="T58" fmla="*/ 107 w 390"/>
              <a:gd name="T59" fmla="*/ 121 h 306"/>
              <a:gd name="T60" fmla="*/ 192 w 390"/>
              <a:gd name="T61" fmla="*/ 140 h 306"/>
              <a:gd name="T62" fmla="*/ 225 w 390"/>
              <a:gd name="T63" fmla="*/ 121 h 306"/>
              <a:gd name="T64" fmla="*/ 309 w 390"/>
              <a:gd name="T65" fmla="*/ 140 h 306"/>
              <a:gd name="T66" fmla="*/ 329 w 390"/>
              <a:gd name="T67" fmla="*/ 62 h 306"/>
              <a:gd name="T68" fmla="*/ 227 w 390"/>
              <a:gd name="T69" fmla="*/ 62 h 306"/>
              <a:gd name="T70" fmla="*/ 209 w 390"/>
              <a:gd name="T71" fmla="*/ 62 h 306"/>
              <a:gd name="T72" fmla="*/ 196 w 390"/>
              <a:gd name="T73" fmla="*/ 294 h 306"/>
              <a:gd name="T74" fmla="*/ 376 w 390"/>
              <a:gd name="T75" fmla="*/ 219 h 306"/>
              <a:gd name="T76" fmla="*/ 384 w 390"/>
              <a:gd name="T77" fmla="*/ 235 h 306"/>
              <a:gd name="T78" fmla="*/ 200 w 390"/>
              <a:gd name="T79" fmla="*/ 257 h 306"/>
              <a:gd name="T80" fmla="*/ 378 w 390"/>
              <a:gd name="T81" fmla="*/ 191 h 306"/>
              <a:gd name="T82" fmla="*/ 198 w 390"/>
              <a:gd name="T83" fmla="*/ 252 h 306"/>
              <a:gd name="T84" fmla="*/ 200 w 390"/>
              <a:gd name="T85" fmla="*/ 257 h 306"/>
              <a:gd name="T86" fmla="*/ 203 w 390"/>
              <a:gd name="T87" fmla="*/ 222 h 306"/>
              <a:gd name="T88" fmla="*/ 375 w 390"/>
              <a:gd name="T89" fmla="*/ 163 h 306"/>
              <a:gd name="T90" fmla="*/ 376 w 390"/>
              <a:gd name="T91" fmla="*/ 147 h 306"/>
              <a:gd name="T92" fmla="*/ 340 w 390"/>
              <a:gd name="T93" fmla="*/ 126 h 306"/>
              <a:gd name="T94" fmla="*/ 351 w 390"/>
              <a:gd name="T95" fmla="*/ 152 h 306"/>
              <a:gd name="T96" fmla="*/ 122 w 390"/>
              <a:gd name="T97" fmla="*/ 152 h 306"/>
              <a:gd name="T98" fmla="*/ 121 w 390"/>
              <a:gd name="T99" fmla="*/ 152 h 306"/>
              <a:gd name="T100" fmla="*/ 95 w 390"/>
              <a:gd name="T101" fmla="*/ 90 h 306"/>
              <a:gd name="T102" fmla="*/ 28 w 390"/>
              <a:gd name="T103" fmla="*/ 94 h 306"/>
              <a:gd name="T104" fmla="*/ 26 w 390"/>
              <a:gd name="T105" fmla="*/ 110 h 306"/>
              <a:gd name="T106" fmla="*/ 194 w 390"/>
              <a:gd name="T107" fmla="*/ 222 h 306"/>
              <a:gd name="T108" fmla="*/ 197 w 390"/>
              <a:gd name="T109" fmla="*/ 36 h 306"/>
              <a:gd name="T110" fmla="*/ 227 w 390"/>
              <a:gd name="T111" fmla="*/ 50 h 306"/>
              <a:gd name="T112" fmla="*/ 183 w 390"/>
              <a:gd name="T113" fmla="*/ 50 h 306"/>
              <a:gd name="T114" fmla="*/ 156 w 390"/>
              <a:gd name="T115" fmla="*/ 50 h 306"/>
              <a:gd name="T116" fmla="*/ 303 w 390"/>
              <a:gd name="T117" fmla="*/ 100 h 306"/>
              <a:gd name="T118" fmla="*/ 300 w 390"/>
              <a:gd name="T119" fmla="*/ 113 h 306"/>
              <a:gd name="T120" fmla="*/ 254 w 390"/>
              <a:gd name="T121" fmla="*/ 89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90" h="306">
                <a:moveTo>
                  <a:pt x="192" y="240"/>
                </a:moveTo>
                <a:cubicBezTo>
                  <a:pt x="187" y="249"/>
                  <a:pt x="185" y="258"/>
                  <a:pt x="186" y="267"/>
                </a:cubicBezTo>
                <a:cubicBezTo>
                  <a:pt x="186" y="275"/>
                  <a:pt x="189" y="284"/>
                  <a:pt x="192" y="293"/>
                </a:cubicBezTo>
                <a:cubicBezTo>
                  <a:pt x="194" y="298"/>
                  <a:pt x="192" y="303"/>
                  <a:pt x="187" y="305"/>
                </a:cubicBezTo>
                <a:cubicBezTo>
                  <a:pt x="184" y="306"/>
                  <a:pt x="181" y="305"/>
                  <a:pt x="178" y="304"/>
                </a:cubicBezTo>
                <a:cubicBezTo>
                  <a:pt x="154" y="287"/>
                  <a:pt x="154" y="287"/>
                  <a:pt x="154" y="287"/>
                </a:cubicBezTo>
                <a:cubicBezTo>
                  <a:pt x="148" y="263"/>
                  <a:pt x="147" y="241"/>
                  <a:pt x="155" y="220"/>
                </a:cubicBezTo>
                <a:cubicBezTo>
                  <a:pt x="137" y="208"/>
                  <a:pt x="137" y="208"/>
                  <a:pt x="137" y="208"/>
                </a:cubicBezTo>
                <a:cubicBezTo>
                  <a:pt x="125" y="229"/>
                  <a:pt x="127" y="257"/>
                  <a:pt x="132" y="272"/>
                </a:cubicBezTo>
                <a:cubicBezTo>
                  <a:pt x="124" y="266"/>
                  <a:pt x="124" y="266"/>
                  <a:pt x="124" y="266"/>
                </a:cubicBezTo>
                <a:cubicBezTo>
                  <a:pt x="116" y="251"/>
                  <a:pt x="118" y="224"/>
                  <a:pt x="126" y="201"/>
                </a:cubicBezTo>
                <a:cubicBezTo>
                  <a:pt x="108" y="190"/>
                  <a:pt x="108" y="190"/>
                  <a:pt x="108" y="190"/>
                </a:cubicBezTo>
                <a:cubicBezTo>
                  <a:pt x="96" y="216"/>
                  <a:pt x="98" y="238"/>
                  <a:pt x="103" y="252"/>
                </a:cubicBezTo>
                <a:cubicBezTo>
                  <a:pt x="42" y="210"/>
                  <a:pt x="42" y="210"/>
                  <a:pt x="42" y="210"/>
                </a:cubicBezTo>
                <a:cubicBezTo>
                  <a:pt x="37" y="187"/>
                  <a:pt x="36" y="166"/>
                  <a:pt x="44" y="147"/>
                </a:cubicBezTo>
                <a:cubicBezTo>
                  <a:pt x="25" y="135"/>
                  <a:pt x="25" y="135"/>
                  <a:pt x="25" y="135"/>
                </a:cubicBezTo>
                <a:cubicBezTo>
                  <a:pt x="12" y="162"/>
                  <a:pt x="20" y="185"/>
                  <a:pt x="27" y="199"/>
                </a:cubicBezTo>
                <a:cubicBezTo>
                  <a:pt x="11" y="188"/>
                  <a:pt x="11" y="188"/>
                  <a:pt x="11" y="188"/>
                </a:cubicBezTo>
                <a:cubicBezTo>
                  <a:pt x="10" y="187"/>
                  <a:pt x="9" y="186"/>
                  <a:pt x="8" y="184"/>
                </a:cubicBezTo>
                <a:cubicBezTo>
                  <a:pt x="4" y="175"/>
                  <a:pt x="1" y="165"/>
                  <a:pt x="0" y="154"/>
                </a:cubicBezTo>
                <a:cubicBezTo>
                  <a:pt x="0" y="143"/>
                  <a:pt x="2" y="132"/>
                  <a:pt x="8" y="120"/>
                </a:cubicBezTo>
                <a:cubicBezTo>
                  <a:pt x="10" y="115"/>
                  <a:pt x="15" y="113"/>
                  <a:pt x="20" y="116"/>
                </a:cubicBezTo>
                <a:cubicBezTo>
                  <a:pt x="20" y="116"/>
                  <a:pt x="21" y="116"/>
                  <a:pt x="21" y="116"/>
                </a:cubicBezTo>
                <a:cubicBezTo>
                  <a:pt x="189" y="229"/>
                  <a:pt x="189" y="229"/>
                  <a:pt x="189" y="229"/>
                </a:cubicBezTo>
                <a:cubicBezTo>
                  <a:pt x="192" y="231"/>
                  <a:pt x="194" y="236"/>
                  <a:pt x="192" y="240"/>
                </a:cubicBezTo>
                <a:cubicBezTo>
                  <a:pt x="192" y="240"/>
                  <a:pt x="192" y="240"/>
                  <a:pt x="192" y="240"/>
                </a:cubicBezTo>
                <a:close/>
                <a:moveTo>
                  <a:pt x="131" y="77"/>
                </a:moveTo>
                <a:cubicBezTo>
                  <a:pt x="121" y="87"/>
                  <a:pt x="121" y="87"/>
                  <a:pt x="121" y="87"/>
                </a:cubicBezTo>
                <a:cubicBezTo>
                  <a:pt x="121" y="115"/>
                  <a:pt x="121" y="115"/>
                  <a:pt x="121" y="115"/>
                </a:cubicBezTo>
                <a:cubicBezTo>
                  <a:pt x="131" y="125"/>
                  <a:pt x="131" y="125"/>
                  <a:pt x="131" y="125"/>
                </a:cubicBezTo>
                <a:cubicBezTo>
                  <a:pt x="188" y="125"/>
                  <a:pt x="188" y="125"/>
                  <a:pt x="188" y="125"/>
                </a:cubicBezTo>
                <a:cubicBezTo>
                  <a:pt x="198" y="115"/>
                  <a:pt x="198" y="115"/>
                  <a:pt x="198" y="115"/>
                </a:cubicBezTo>
                <a:cubicBezTo>
                  <a:pt x="198" y="87"/>
                  <a:pt x="198" y="87"/>
                  <a:pt x="198" y="87"/>
                </a:cubicBezTo>
                <a:cubicBezTo>
                  <a:pt x="188" y="77"/>
                  <a:pt x="188" y="77"/>
                  <a:pt x="188" y="77"/>
                </a:cubicBezTo>
                <a:cubicBezTo>
                  <a:pt x="131" y="77"/>
                  <a:pt x="131" y="77"/>
                  <a:pt x="131" y="77"/>
                </a:cubicBezTo>
                <a:close/>
                <a:moveTo>
                  <a:pt x="327" y="54"/>
                </a:moveTo>
                <a:cubicBezTo>
                  <a:pt x="309" y="0"/>
                  <a:pt x="309" y="0"/>
                  <a:pt x="309" y="0"/>
                </a:cubicBezTo>
                <a:cubicBezTo>
                  <a:pt x="298" y="5"/>
                  <a:pt x="298" y="5"/>
                  <a:pt x="298" y="5"/>
                </a:cubicBezTo>
                <a:cubicBezTo>
                  <a:pt x="295" y="54"/>
                  <a:pt x="295" y="54"/>
                  <a:pt x="295" y="54"/>
                </a:cubicBezTo>
                <a:cubicBezTo>
                  <a:pt x="327" y="54"/>
                  <a:pt x="327" y="54"/>
                  <a:pt x="327" y="54"/>
                </a:cubicBezTo>
                <a:close/>
                <a:moveTo>
                  <a:pt x="107" y="54"/>
                </a:moveTo>
                <a:cubicBezTo>
                  <a:pt x="126" y="0"/>
                  <a:pt x="126" y="0"/>
                  <a:pt x="126" y="0"/>
                </a:cubicBezTo>
                <a:cubicBezTo>
                  <a:pt x="137" y="5"/>
                  <a:pt x="137" y="5"/>
                  <a:pt x="137" y="5"/>
                </a:cubicBezTo>
                <a:cubicBezTo>
                  <a:pt x="140" y="54"/>
                  <a:pt x="140" y="54"/>
                  <a:pt x="140" y="54"/>
                </a:cubicBezTo>
                <a:cubicBezTo>
                  <a:pt x="107" y="54"/>
                  <a:pt x="107" y="54"/>
                  <a:pt x="107" y="54"/>
                </a:cubicBezTo>
                <a:close/>
                <a:moveTo>
                  <a:pt x="305" y="77"/>
                </a:moveTo>
                <a:cubicBezTo>
                  <a:pt x="248" y="77"/>
                  <a:pt x="248" y="77"/>
                  <a:pt x="248" y="77"/>
                </a:cubicBezTo>
                <a:cubicBezTo>
                  <a:pt x="238" y="87"/>
                  <a:pt x="238" y="87"/>
                  <a:pt x="238" y="87"/>
                </a:cubicBezTo>
                <a:cubicBezTo>
                  <a:pt x="238" y="115"/>
                  <a:pt x="238" y="115"/>
                  <a:pt x="238" y="115"/>
                </a:cubicBezTo>
                <a:cubicBezTo>
                  <a:pt x="248" y="125"/>
                  <a:pt x="248" y="125"/>
                  <a:pt x="248" y="125"/>
                </a:cubicBezTo>
                <a:cubicBezTo>
                  <a:pt x="305" y="125"/>
                  <a:pt x="305" y="125"/>
                  <a:pt x="305" y="125"/>
                </a:cubicBezTo>
                <a:cubicBezTo>
                  <a:pt x="315" y="115"/>
                  <a:pt x="315" y="115"/>
                  <a:pt x="315" y="115"/>
                </a:cubicBezTo>
                <a:cubicBezTo>
                  <a:pt x="315" y="87"/>
                  <a:pt x="315" y="87"/>
                  <a:pt x="315" y="87"/>
                </a:cubicBezTo>
                <a:cubicBezTo>
                  <a:pt x="305" y="77"/>
                  <a:pt x="305" y="77"/>
                  <a:pt x="305" y="77"/>
                </a:cubicBezTo>
                <a:close/>
                <a:moveTo>
                  <a:pt x="209" y="62"/>
                </a:moveTo>
                <a:cubicBezTo>
                  <a:pt x="209" y="62"/>
                  <a:pt x="209" y="62"/>
                  <a:pt x="209" y="62"/>
                </a:cubicBezTo>
                <a:cubicBezTo>
                  <a:pt x="201" y="62"/>
                  <a:pt x="201" y="62"/>
                  <a:pt x="201" y="62"/>
                </a:cubicBezTo>
                <a:cubicBezTo>
                  <a:pt x="201" y="62"/>
                  <a:pt x="201" y="62"/>
                  <a:pt x="201" y="62"/>
                </a:cubicBezTo>
                <a:cubicBezTo>
                  <a:pt x="107" y="62"/>
                  <a:pt x="107" y="62"/>
                  <a:pt x="107" y="62"/>
                </a:cubicBezTo>
                <a:cubicBezTo>
                  <a:pt x="107" y="121"/>
                  <a:pt x="107" y="121"/>
                  <a:pt x="107" y="121"/>
                </a:cubicBezTo>
                <a:cubicBezTo>
                  <a:pt x="127" y="140"/>
                  <a:pt x="127" y="140"/>
                  <a:pt x="127" y="140"/>
                </a:cubicBezTo>
                <a:cubicBezTo>
                  <a:pt x="192" y="140"/>
                  <a:pt x="192" y="140"/>
                  <a:pt x="192" y="140"/>
                </a:cubicBezTo>
                <a:cubicBezTo>
                  <a:pt x="211" y="121"/>
                  <a:pt x="211" y="121"/>
                  <a:pt x="211" y="121"/>
                </a:cubicBezTo>
                <a:cubicBezTo>
                  <a:pt x="225" y="121"/>
                  <a:pt x="225" y="121"/>
                  <a:pt x="225" y="121"/>
                </a:cubicBezTo>
                <a:cubicBezTo>
                  <a:pt x="244" y="140"/>
                  <a:pt x="244" y="140"/>
                  <a:pt x="244" y="140"/>
                </a:cubicBezTo>
                <a:cubicBezTo>
                  <a:pt x="309" y="140"/>
                  <a:pt x="309" y="140"/>
                  <a:pt x="309" y="140"/>
                </a:cubicBezTo>
                <a:cubicBezTo>
                  <a:pt x="329" y="121"/>
                  <a:pt x="329" y="121"/>
                  <a:pt x="329" y="121"/>
                </a:cubicBezTo>
                <a:cubicBezTo>
                  <a:pt x="329" y="62"/>
                  <a:pt x="329" y="62"/>
                  <a:pt x="329" y="62"/>
                </a:cubicBezTo>
                <a:cubicBezTo>
                  <a:pt x="227" y="62"/>
                  <a:pt x="227" y="62"/>
                  <a:pt x="227" y="62"/>
                </a:cubicBezTo>
                <a:cubicBezTo>
                  <a:pt x="227" y="62"/>
                  <a:pt x="227" y="62"/>
                  <a:pt x="227" y="62"/>
                </a:cubicBezTo>
                <a:cubicBezTo>
                  <a:pt x="218" y="62"/>
                  <a:pt x="218" y="62"/>
                  <a:pt x="218" y="62"/>
                </a:cubicBezTo>
                <a:cubicBezTo>
                  <a:pt x="209" y="62"/>
                  <a:pt x="209" y="62"/>
                  <a:pt x="209" y="62"/>
                </a:cubicBezTo>
                <a:close/>
                <a:moveTo>
                  <a:pt x="208" y="298"/>
                </a:moveTo>
                <a:cubicBezTo>
                  <a:pt x="204" y="300"/>
                  <a:pt x="198" y="298"/>
                  <a:pt x="196" y="294"/>
                </a:cubicBezTo>
                <a:cubicBezTo>
                  <a:pt x="194" y="289"/>
                  <a:pt x="196" y="284"/>
                  <a:pt x="200" y="282"/>
                </a:cubicBezTo>
                <a:cubicBezTo>
                  <a:pt x="376" y="219"/>
                  <a:pt x="376" y="219"/>
                  <a:pt x="376" y="219"/>
                </a:cubicBezTo>
                <a:cubicBezTo>
                  <a:pt x="381" y="217"/>
                  <a:pt x="386" y="219"/>
                  <a:pt x="388" y="223"/>
                </a:cubicBezTo>
                <a:cubicBezTo>
                  <a:pt x="390" y="228"/>
                  <a:pt x="389" y="233"/>
                  <a:pt x="384" y="235"/>
                </a:cubicBezTo>
                <a:cubicBezTo>
                  <a:pt x="208" y="298"/>
                  <a:pt x="208" y="298"/>
                  <a:pt x="208" y="298"/>
                </a:cubicBezTo>
                <a:close/>
                <a:moveTo>
                  <a:pt x="200" y="257"/>
                </a:moveTo>
                <a:cubicBezTo>
                  <a:pt x="376" y="195"/>
                  <a:pt x="376" y="195"/>
                  <a:pt x="376" y="195"/>
                </a:cubicBezTo>
                <a:cubicBezTo>
                  <a:pt x="378" y="194"/>
                  <a:pt x="378" y="192"/>
                  <a:pt x="378" y="191"/>
                </a:cubicBezTo>
                <a:cubicBezTo>
                  <a:pt x="377" y="189"/>
                  <a:pt x="375" y="189"/>
                  <a:pt x="374" y="189"/>
                </a:cubicBezTo>
                <a:cubicBezTo>
                  <a:pt x="198" y="252"/>
                  <a:pt x="198" y="252"/>
                  <a:pt x="198" y="252"/>
                </a:cubicBezTo>
                <a:cubicBezTo>
                  <a:pt x="196" y="253"/>
                  <a:pt x="196" y="254"/>
                  <a:pt x="196" y="256"/>
                </a:cubicBezTo>
                <a:cubicBezTo>
                  <a:pt x="197" y="257"/>
                  <a:pt x="199" y="258"/>
                  <a:pt x="200" y="257"/>
                </a:cubicBezTo>
                <a:close/>
                <a:moveTo>
                  <a:pt x="194" y="222"/>
                </a:moveTo>
                <a:cubicBezTo>
                  <a:pt x="197" y="224"/>
                  <a:pt x="200" y="224"/>
                  <a:pt x="203" y="222"/>
                </a:cubicBezTo>
                <a:cubicBezTo>
                  <a:pt x="203" y="222"/>
                  <a:pt x="203" y="222"/>
                  <a:pt x="203" y="222"/>
                </a:cubicBezTo>
                <a:cubicBezTo>
                  <a:pt x="375" y="163"/>
                  <a:pt x="375" y="163"/>
                  <a:pt x="375" y="163"/>
                </a:cubicBezTo>
                <a:cubicBezTo>
                  <a:pt x="380" y="161"/>
                  <a:pt x="382" y="155"/>
                  <a:pt x="379" y="151"/>
                </a:cubicBezTo>
                <a:cubicBezTo>
                  <a:pt x="379" y="149"/>
                  <a:pt x="377" y="148"/>
                  <a:pt x="376" y="147"/>
                </a:cubicBezTo>
                <a:cubicBezTo>
                  <a:pt x="340" y="124"/>
                  <a:pt x="340" y="124"/>
                  <a:pt x="340" y="124"/>
                </a:cubicBezTo>
                <a:cubicBezTo>
                  <a:pt x="340" y="126"/>
                  <a:pt x="340" y="126"/>
                  <a:pt x="340" y="126"/>
                </a:cubicBezTo>
                <a:cubicBezTo>
                  <a:pt x="328" y="138"/>
                  <a:pt x="328" y="138"/>
                  <a:pt x="328" y="138"/>
                </a:cubicBezTo>
                <a:cubicBezTo>
                  <a:pt x="351" y="152"/>
                  <a:pt x="351" y="152"/>
                  <a:pt x="351" y="152"/>
                </a:cubicBezTo>
                <a:cubicBezTo>
                  <a:pt x="200" y="204"/>
                  <a:pt x="200" y="204"/>
                  <a:pt x="200" y="204"/>
                </a:cubicBezTo>
                <a:cubicBezTo>
                  <a:pt x="122" y="152"/>
                  <a:pt x="122" y="152"/>
                  <a:pt x="122" y="152"/>
                </a:cubicBezTo>
                <a:cubicBezTo>
                  <a:pt x="122" y="152"/>
                  <a:pt x="122" y="152"/>
                  <a:pt x="122" y="152"/>
                </a:cubicBezTo>
                <a:cubicBezTo>
                  <a:pt x="121" y="152"/>
                  <a:pt x="121" y="152"/>
                  <a:pt x="121" y="152"/>
                </a:cubicBezTo>
                <a:cubicBezTo>
                  <a:pt x="51" y="105"/>
                  <a:pt x="51" y="105"/>
                  <a:pt x="51" y="105"/>
                </a:cubicBezTo>
                <a:cubicBezTo>
                  <a:pt x="95" y="90"/>
                  <a:pt x="95" y="90"/>
                  <a:pt x="95" y="90"/>
                </a:cubicBezTo>
                <a:cubicBezTo>
                  <a:pt x="95" y="71"/>
                  <a:pt x="95" y="71"/>
                  <a:pt x="95" y="71"/>
                </a:cubicBezTo>
                <a:cubicBezTo>
                  <a:pt x="28" y="94"/>
                  <a:pt x="28" y="94"/>
                  <a:pt x="28" y="94"/>
                </a:cubicBezTo>
                <a:cubicBezTo>
                  <a:pt x="23" y="96"/>
                  <a:pt x="21" y="101"/>
                  <a:pt x="23" y="106"/>
                </a:cubicBezTo>
                <a:cubicBezTo>
                  <a:pt x="24" y="107"/>
                  <a:pt x="25" y="109"/>
                  <a:pt x="26" y="110"/>
                </a:cubicBezTo>
                <a:cubicBezTo>
                  <a:pt x="26" y="110"/>
                  <a:pt x="26" y="110"/>
                  <a:pt x="26" y="110"/>
                </a:cubicBezTo>
                <a:cubicBezTo>
                  <a:pt x="194" y="222"/>
                  <a:pt x="194" y="222"/>
                  <a:pt x="194" y="222"/>
                </a:cubicBezTo>
                <a:close/>
                <a:moveTo>
                  <a:pt x="156" y="50"/>
                </a:moveTo>
                <a:cubicBezTo>
                  <a:pt x="197" y="36"/>
                  <a:pt x="197" y="36"/>
                  <a:pt x="197" y="36"/>
                </a:cubicBezTo>
                <a:cubicBezTo>
                  <a:pt x="200" y="35"/>
                  <a:pt x="203" y="35"/>
                  <a:pt x="206" y="37"/>
                </a:cubicBezTo>
                <a:cubicBezTo>
                  <a:pt x="227" y="50"/>
                  <a:pt x="227" y="50"/>
                  <a:pt x="227" y="50"/>
                </a:cubicBezTo>
                <a:cubicBezTo>
                  <a:pt x="218" y="50"/>
                  <a:pt x="218" y="50"/>
                  <a:pt x="218" y="50"/>
                </a:cubicBezTo>
                <a:cubicBezTo>
                  <a:pt x="183" y="50"/>
                  <a:pt x="183" y="50"/>
                  <a:pt x="183" y="50"/>
                </a:cubicBezTo>
                <a:cubicBezTo>
                  <a:pt x="183" y="50"/>
                  <a:pt x="183" y="50"/>
                  <a:pt x="183" y="50"/>
                </a:cubicBezTo>
                <a:cubicBezTo>
                  <a:pt x="156" y="50"/>
                  <a:pt x="156" y="50"/>
                  <a:pt x="156" y="50"/>
                </a:cubicBezTo>
                <a:close/>
                <a:moveTo>
                  <a:pt x="287" y="89"/>
                </a:moveTo>
                <a:cubicBezTo>
                  <a:pt x="303" y="100"/>
                  <a:pt x="303" y="100"/>
                  <a:pt x="303" y="100"/>
                </a:cubicBezTo>
                <a:cubicBezTo>
                  <a:pt x="303" y="110"/>
                  <a:pt x="303" y="110"/>
                  <a:pt x="303" y="110"/>
                </a:cubicBezTo>
                <a:cubicBezTo>
                  <a:pt x="300" y="113"/>
                  <a:pt x="300" y="113"/>
                  <a:pt x="300" y="113"/>
                </a:cubicBezTo>
                <a:cubicBezTo>
                  <a:pt x="291" y="113"/>
                  <a:pt x="291" y="113"/>
                  <a:pt x="291" y="113"/>
                </a:cubicBezTo>
                <a:cubicBezTo>
                  <a:pt x="254" y="89"/>
                  <a:pt x="254" y="89"/>
                  <a:pt x="254" y="89"/>
                </a:cubicBezTo>
                <a:lnTo>
                  <a:pt x="287" y="89"/>
                </a:ln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pic>
        <p:nvPicPr>
          <p:cNvPr id="2" name="图片 1" descr="web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1370" y="1112520"/>
            <a:ext cx="10058400" cy="5509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/>
      <p:bldP spid="7" grpId="0" bldLvl="0" animBg="1"/>
      <p:bldP spid="9" grpId="0"/>
      <p:bldP spid="37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2689642" y="515424"/>
            <a:ext cx="928370" cy="54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商家</a:t>
            </a:r>
            <a:endParaRPr lang="zh-CN" altLang="en-US" sz="2935" b="1" dirty="0">
              <a:solidFill>
                <a:srgbClr val="202A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53331" y="1654814"/>
            <a:ext cx="17811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000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原型设计</a:t>
            </a:r>
            <a:endParaRPr lang="zh-CN" altLang="en-US" sz="2000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87960" y="221615"/>
            <a:ext cx="1344930" cy="134493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4"/>
          <p:cNvSpPr txBox="1"/>
          <p:nvPr/>
        </p:nvSpPr>
        <p:spPr>
          <a:xfrm>
            <a:off x="240665" y="1045845"/>
            <a:ext cx="1305560" cy="260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 smtClean="0">
                <a:solidFill>
                  <a:srgbClr val="FCB0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</a:t>
            </a:r>
            <a:r>
              <a:rPr lang="zh-CN" altLang="en-US" sz="2400" b="1" dirty="0" smtClean="0">
                <a:solidFill>
                  <a:srgbClr val="FCB0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2400" b="1" dirty="0" smtClean="0">
              <a:solidFill>
                <a:srgbClr val="FCB0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Freeform 11"/>
          <p:cNvSpPr>
            <a:spLocks noEditPoints="1"/>
          </p:cNvSpPr>
          <p:nvPr/>
        </p:nvSpPr>
        <p:spPr bwMode="auto">
          <a:xfrm>
            <a:off x="608330" y="515620"/>
            <a:ext cx="504825" cy="397510"/>
          </a:xfrm>
          <a:custGeom>
            <a:avLst/>
            <a:gdLst>
              <a:gd name="T0" fmla="*/ 186 w 390"/>
              <a:gd name="T1" fmla="*/ 267 h 306"/>
              <a:gd name="T2" fmla="*/ 187 w 390"/>
              <a:gd name="T3" fmla="*/ 305 h 306"/>
              <a:gd name="T4" fmla="*/ 154 w 390"/>
              <a:gd name="T5" fmla="*/ 287 h 306"/>
              <a:gd name="T6" fmla="*/ 137 w 390"/>
              <a:gd name="T7" fmla="*/ 208 h 306"/>
              <a:gd name="T8" fmla="*/ 124 w 390"/>
              <a:gd name="T9" fmla="*/ 266 h 306"/>
              <a:gd name="T10" fmla="*/ 108 w 390"/>
              <a:gd name="T11" fmla="*/ 190 h 306"/>
              <a:gd name="T12" fmla="*/ 42 w 390"/>
              <a:gd name="T13" fmla="*/ 210 h 306"/>
              <a:gd name="T14" fmla="*/ 25 w 390"/>
              <a:gd name="T15" fmla="*/ 135 h 306"/>
              <a:gd name="T16" fmla="*/ 11 w 390"/>
              <a:gd name="T17" fmla="*/ 188 h 306"/>
              <a:gd name="T18" fmla="*/ 0 w 390"/>
              <a:gd name="T19" fmla="*/ 154 h 306"/>
              <a:gd name="T20" fmla="*/ 20 w 390"/>
              <a:gd name="T21" fmla="*/ 116 h 306"/>
              <a:gd name="T22" fmla="*/ 189 w 390"/>
              <a:gd name="T23" fmla="*/ 229 h 306"/>
              <a:gd name="T24" fmla="*/ 192 w 390"/>
              <a:gd name="T25" fmla="*/ 240 h 306"/>
              <a:gd name="T26" fmla="*/ 121 w 390"/>
              <a:gd name="T27" fmla="*/ 87 h 306"/>
              <a:gd name="T28" fmla="*/ 131 w 390"/>
              <a:gd name="T29" fmla="*/ 125 h 306"/>
              <a:gd name="T30" fmla="*/ 198 w 390"/>
              <a:gd name="T31" fmla="*/ 115 h 306"/>
              <a:gd name="T32" fmla="*/ 188 w 390"/>
              <a:gd name="T33" fmla="*/ 77 h 306"/>
              <a:gd name="T34" fmla="*/ 327 w 390"/>
              <a:gd name="T35" fmla="*/ 54 h 306"/>
              <a:gd name="T36" fmla="*/ 298 w 390"/>
              <a:gd name="T37" fmla="*/ 5 h 306"/>
              <a:gd name="T38" fmla="*/ 327 w 390"/>
              <a:gd name="T39" fmla="*/ 54 h 306"/>
              <a:gd name="T40" fmla="*/ 126 w 390"/>
              <a:gd name="T41" fmla="*/ 0 h 306"/>
              <a:gd name="T42" fmla="*/ 140 w 390"/>
              <a:gd name="T43" fmla="*/ 54 h 306"/>
              <a:gd name="T44" fmla="*/ 305 w 390"/>
              <a:gd name="T45" fmla="*/ 77 h 306"/>
              <a:gd name="T46" fmla="*/ 238 w 390"/>
              <a:gd name="T47" fmla="*/ 87 h 306"/>
              <a:gd name="T48" fmla="*/ 248 w 390"/>
              <a:gd name="T49" fmla="*/ 125 h 306"/>
              <a:gd name="T50" fmla="*/ 315 w 390"/>
              <a:gd name="T51" fmla="*/ 115 h 306"/>
              <a:gd name="T52" fmla="*/ 305 w 390"/>
              <a:gd name="T53" fmla="*/ 77 h 306"/>
              <a:gd name="T54" fmla="*/ 209 w 390"/>
              <a:gd name="T55" fmla="*/ 62 h 306"/>
              <a:gd name="T56" fmla="*/ 201 w 390"/>
              <a:gd name="T57" fmla="*/ 62 h 306"/>
              <a:gd name="T58" fmla="*/ 107 w 390"/>
              <a:gd name="T59" fmla="*/ 121 h 306"/>
              <a:gd name="T60" fmla="*/ 192 w 390"/>
              <a:gd name="T61" fmla="*/ 140 h 306"/>
              <a:gd name="T62" fmla="*/ 225 w 390"/>
              <a:gd name="T63" fmla="*/ 121 h 306"/>
              <a:gd name="T64" fmla="*/ 309 w 390"/>
              <a:gd name="T65" fmla="*/ 140 h 306"/>
              <a:gd name="T66" fmla="*/ 329 w 390"/>
              <a:gd name="T67" fmla="*/ 62 h 306"/>
              <a:gd name="T68" fmla="*/ 227 w 390"/>
              <a:gd name="T69" fmla="*/ 62 h 306"/>
              <a:gd name="T70" fmla="*/ 209 w 390"/>
              <a:gd name="T71" fmla="*/ 62 h 306"/>
              <a:gd name="T72" fmla="*/ 196 w 390"/>
              <a:gd name="T73" fmla="*/ 294 h 306"/>
              <a:gd name="T74" fmla="*/ 376 w 390"/>
              <a:gd name="T75" fmla="*/ 219 h 306"/>
              <a:gd name="T76" fmla="*/ 384 w 390"/>
              <a:gd name="T77" fmla="*/ 235 h 306"/>
              <a:gd name="T78" fmla="*/ 200 w 390"/>
              <a:gd name="T79" fmla="*/ 257 h 306"/>
              <a:gd name="T80" fmla="*/ 378 w 390"/>
              <a:gd name="T81" fmla="*/ 191 h 306"/>
              <a:gd name="T82" fmla="*/ 198 w 390"/>
              <a:gd name="T83" fmla="*/ 252 h 306"/>
              <a:gd name="T84" fmla="*/ 200 w 390"/>
              <a:gd name="T85" fmla="*/ 257 h 306"/>
              <a:gd name="T86" fmla="*/ 203 w 390"/>
              <a:gd name="T87" fmla="*/ 222 h 306"/>
              <a:gd name="T88" fmla="*/ 375 w 390"/>
              <a:gd name="T89" fmla="*/ 163 h 306"/>
              <a:gd name="T90" fmla="*/ 376 w 390"/>
              <a:gd name="T91" fmla="*/ 147 h 306"/>
              <a:gd name="T92" fmla="*/ 340 w 390"/>
              <a:gd name="T93" fmla="*/ 126 h 306"/>
              <a:gd name="T94" fmla="*/ 351 w 390"/>
              <a:gd name="T95" fmla="*/ 152 h 306"/>
              <a:gd name="T96" fmla="*/ 122 w 390"/>
              <a:gd name="T97" fmla="*/ 152 h 306"/>
              <a:gd name="T98" fmla="*/ 121 w 390"/>
              <a:gd name="T99" fmla="*/ 152 h 306"/>
              <a:gd name="T100" fmla="*/ 95 w 390"/>
              <a:gd name="T101" fmla="*/ 90 h 306"/>
              <a:gd name="T102" fmla="*/ 28 w 390"/>
              <a:gd name="T103" fmla="*/ 94 h 306"/>
              <a:gd name="T104" fmla="*/ 26 w 390"/>
              <a:gd name="T105" fmla="*/ 110 h 306"/>
              <a:gd name="T106" fmla="*/ 194 w 390"/>
              <a:gd name="T107" fmla="*/ 222 h 306"/>
              <a:gd name="T108" fmla="*/ 197 w 390"/>
              <a:gd name="T109" fmla="*/ 36 h 306"/>
              <a:gd name="T110" fmla="*/ 227 w 390"/>
              <a:gd name="T111" fmla="*/ 50 h 306"/>
              <a:gd name="T112" fmla="*/ 183 w 390"/>
              <a:gd name="T113" fmla="*/ 50 h 306"/>
              <a:gd name="T114" fmla="*/ 156 w 390"/>
              <a:gd name="T115" fmla="*/ 50 h 306"/>
              <a:gd name="T116" fmla="*/ 303 w 390"/>
              <a:gd name="T117" fmla="*/ 100 h 306"/>
              <a:gd name="T118" fmla="*/ 300 w 390"/>
              <a:gd name="T119" fmla="*/ 113 h 306"/>
              <a:gd name="T120" fmla="*/ 254 w 390"/>
              <a:gd name="T121" fmla="*/ 89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90" h="306">
                <a:moveTo>
                  <a:pt x="192" y="240"/>
                </a:moveTo>
                <a:cubicBezTo>
                  <a:pt x="187" y="249"/>
                  <a:pt x="185" y="258"/>
                  <a:pt x="186" y="267"/>
                </a:cubicBezTo>
                <a:cubicBezTo>
                  <a:pt x="186" y="275"/>
                  <a:pt x="189" y="284"/>
                  <a:pt x="192" y="293"/>
                </a:cubicBezTo>
                <a:cubicBezTo>
                  <a:pt x="194" y="298"/>
                  <a:pt x="192" y="303"/>
                  <a:pt x="187" y="305"/>
                </a:cubicBezTo>
                <a:cubicBezTo>
                  <a:pt x="184" y="306"/>
                  <a:pt x="181" y="305"/>
                  <a:pt x="178" y="304"/>
                </a:cubicBezTo>
                <a:cubicBezTo>
                  <a:pt x="154" y="287"/>
                  <a:pt x="154" y="287"/>
                  <a:pt x="154" y="287"/>
                </a:cubicBezTo>
                <a:cubicBezTo>
                  <a:pt x="148" y="263"/>
                  <a:pt x="147" y="241"/>
                  <a:pt x="155" y="220"/>
                </a:cubicBezTo>
                <a:cubicBezTo>
                  <a:pt x="137" y="208"/>
                  <a:pt x="137" y="208"/>
                  <a:pt x="137" y="208"/>
                </a:cubicBezTo>
                <a:cubicBezTo>
                  <a:pt x="125" y="229"/>
                  <a:pt x="127" y="257"/>
                  <a:pt x="132" y="272"/>
                </a:cubicBezTo>
                <a:cubicBezTo>
                  <a:pt x="124" y="266"/>
                  <a:pt x="124" y="266"/>
                  <a:pt x="124" y="266"/>
                </a:cubicBezTo>
                <a:cubicBezTo>
                  <a:pt x="116" y="251"/>
                  <a:pt x="118" y="224"/>
                  <a:pt x="126" y="201"/>
                </a:cubicBezTo>
                <a:cubicBezTo>
                  <a:pt x="108" y="190"/>
                  <a:pt x="108" y="190"/>
                  <a:pt x="108" y="190"/>
                </a:cubicBezTo>
                <a:cubicBezTo>
                  <a:pt x="96" y="216"/>
                  <a:pt x="98" y="238"/>
                  <a:pt x="103" y="252"/>
                </a:cubicBezTo>
                <a:cubicBezTo>
                  <a:pt x="42" y="210"/>
                  <a:pt x="42" y="210"/>
                  <a:pt x="42" y="210"/>
                </a:cubicBezTo>
                <a:cubicBezTo>
                  <a:pt x="37" y="187"/>
                  <a:pt x="36" y="166"/>
                  <a:pt x="44" y="147"/>
                </a:cubicBezTo>
                <a:cubicBezTo>
                  <a:pt x="25" y="135"/>
                  <a:pt x="25" y="135"/>
                  <a:pt x="25" y="135"/>
                </a:cubicBezTo>
                <a:cubicBezTo>
                  <a:pt x="12" y="162"/>
                  <a:pt x="20" y="185"/>
                  <a:pt x="27" y="199"/>
                </a:cubicBezTo>
                <a:cubicBezTo>
                  <a:pt x="11" y="188"/>
                  <a:pt x="11" y="188"/>
                  <a:pt x="11" y="188"/>
                </a:cubicBezTo>
                <a:cubicBezTo>
                  <a:pt x="10" y="187"/>
                  <a:pt x="9" y="186"/>
                  <a:pt x="8" y="184"/>
                </a:cubicBezTo>
                <a:cubicBezTo>
                  <a:pt x="4" y="175"/>
                  <a:pt x="1" y="165"/>
                  <a:pt x="0" y="154"/>
                </a:cubicBezTo>
                <a:cubicBezTo>
                  <a:pt x="0" y="143"/>
                  <a:pt x="2" y="132"/>
                  <a:pt x="8" y="120"/>
                </a:cubicBezTo>
                <a:cubicBezTo>
                  <a:pt x="10" y="115"/>
                  <a:pt x="15" y="113"/>
                  <a:pt x="20" y="116"/>
                </a:cubicBezTo>
                <a:cubicBezTo>
                  <a:pt x="20" y="116"/>
                  <a:pt x="21" y="116"/>
                  <a:pt x="21" y="116"/>
                </a:cubicBezTo>
                <a:cubicBezTo>
                  <a:pt x="189" y="229"/>
                  <a:pt x="189" y="229"/>
                  <a:pt x="189" y="229"/>
                </a:cubicBezTo>
                <a:cubicBezTo>
                  <a:pt x="192" y="231"/>
                  <a:pt x="194" y="236"/>
                  <a:pt x="192" y="240"/>
                </a:cubicBezTo>
                <a:cubicBezTo>
                  <a:pt x="192" y="240"/>
                  <a:pt x="192" y="240"/>
                  <a:pt x="192" y="240"/>
                </a:cubicBezTo>
                <a:close/>
                <a:moveTo>
                  <a:pt x="131" y="77"/>
                </a:moveTo>
                <a:cubicBezTo>
                  <a:pt x="121" y="87"/>
                  <a:pt x="121" y="87"/>
                  <a:pt x="121" y="87"/>
                </a:cubicBezTo>
                <a:cubicBezTo>
                  <a:pt x="121" y="115"/>
                  <a:pt x="121" y="115"/>
                  <a:pt x="121" y="115"/>
                </a:cubicBezTo>
                <a:cubicBezTo>
                  <a:pt x="131" y="125"/>
                  <a:pt x="131" y="125"/>
                  <a:pt x="131" y="125"/>
                </a:cubicBezTo>
                <a:cubicBezTo>
                  <a:pt x="188" y="125"/>
                  <a:pt x="188" y="125"/>
                  <a:pt x="188" y="125"/>
                </a:cubicBezTo>
                <a:cubicBezTo>
                  <a:pt x="198" y="115"/>
                  <a:pt x="198" y="115"/>
                  <a:pt x="198" y="115"/>
                </a:cubicBezTo>
                <a:cubicBezTo>
                  <a:pt x="198" y="87"/>
                  <a:pt x="198" y="87"/>
                  <a:pt x="198" y="87"/>
                </a:cubicBezTo>
                <a:cubicBezTo>
                  <a:pt x="188" y="77"/>
                  <a:pt x="188" y="77"/>
                  <a:pt x="188" y="77"/>
                </a:cubicBezTo>
                <a:cubicBezTo>
                  <a:pt x="131" y="77"/>
                  <a:pt x="131" y="77"/>
                  <a:pt x="131" y="77"/>
                </a:cubicBezTo>
                <a:close/>
                <a:moveTo>
                  <a:pt x="327" y="54"/>
                </a:moveTo>
                <a:cubicBezTo>
                  <a:pt x="309" y="0"/>
                  <a:pt x="309" y="0"/>
                  <a:pt x="309" y="0"/>
                </a:cubicBezTo>
                <a:cubicBezTo>
                  <a:pt x="298" y="5"/>
                  <a:pt x="298" y="5"/>
                  <a:pt x="298" y="5"/>
                </a:cubicBezTo>
                <a:cubicBezTo>
                  <a:pt x="295" y="54"/>
                  <a:pt x="295" y="54"/>
                  <a:pt x="295" y="54"/>
                </a:cubicBezTo>
                <a:cubicBezTo>
                  <a:pt x="327" y="54"/>
                  <a:pt x="327" y="54"/>
                  <a:pt x="327" y="54"/>
                </a:cubicBezTo>
                <a:close/>
                <a:moveTo>
                  <a:pt x="107" y="54"/>
                </a:moveTo>
                <a:cubicBezTo>
                  <a:pt x="126" y="0"/>
                  <a:pt x="126" y="0"/>
                  <a:pt x="126" y="0"/>
                </a:cubicBezTo>
                <a:cubicBezTo>
                  <a:pt x="137" y="5"/>
                  <a:pt x="137" y="5"/>
                  <a:pt x="137" y="5"/>
                </a:cubicBezTo>
                <a:cubicBezTo>
                  <a:pt x="140" y="54"/>
                  <a:pt x="140" y="54"/>
                  <a:pt x="140" y="54"/>
                </a:cubicBezTo>
                <a:cubicBezTo>
                  <a:pt x="107" y="54"/>
                  <a:pt x="107" y="54"/>
                  <a:pt x="107" y="54"/>
                </a:cubicBezTo>
                <a:close/>
                <a:moveTo>
                  <a:pt x="305" y="77"/>
                </a:moveTo>
                <a:cubicBezTo>
                  <a:pt x="248" y="77"/>
                  <a:pt x="248" y="77"/>
                  <a:pt x="248" y="77"/>
                </a:cubicBezTo>
                <a:cubicBezTo>
                  <a:pt x="238" y="87"/>
                  <a:pt x="238" y="87"/>
                  <a:pt x="238" y="87"/>
                </a:cubicBezTo>
                <a:cubicBezTo>
                  <a:pt x="238" y="115"/>
                  <a:pt x="238" y="115"/>
                  <a:pt x="238" y="115"/>
                </a:cubicBezTo>
                <a:cubicBezTo>
                  <a:pt x="248" y="125"/>
                  <a:pt x="248" y="125"/>
                  <a:pt x="248" y="125"/>
                </a:cubicBezTo>
                <a:cubicBezTo>
                  <a:pt x="305" y="125"/>
                  <a:pt x="305" y="125"/>
                  <a:pt x="305" y="125"/>
                </a:cubicBezTo>
                <a:cubicBezTo>
                  <a:pt x="315" y="115"/>
                  <a:pt x="315" y="115"/>
                  <a:pt x="315" y="115"/>
                </a:cubicBezTo>
                <a:cubicBezTo>
                  <a:pt x="315" y="87"/>
                  <a:pt x="315" y="87"/>
                  <a:pt x="315" y="87"/>
                </a:cubicBezTo>
                <a:cubicBezTo>
                  <a:pt x="305" y="77"/>
                  <a:pt x="305" y="77"/>
                  <a:pt x="305" y="77"/>
                </a:cubicBezTo>
                <a:close/>
                <a:moveTo>
                  <a:pt x="209" y="62"/>
                </a:moveTo>
                <a:cubicBezTo>
                  <a:pt x="209" y="62"/>
                  <a:pt x="209" y="62"/>
                  <a:pt x="209" y="62"/>
                </a:cubicBezTo>
                <a:cubicBezTo>
                  <a:pt x="201" y="62"/>
                  <a:pt x="201" y="62"/>
                  <a:pt x="201" y="62"/>
                </a:cubicBezTo>
                <a:cubicBezTo>
                  <a:pt x="201" y="62"/>
                  <a:pt x="201" y="62"/>
                  <a:pt x="201" y="62"/>
                </a:cubicBezTo>
                <a:cubicBezTo>
                  <a:pt x="107" y="62"/>
                  <a:pt x="107" y="62"/>
                  <a:pt x="107" y="62"/>
                </a:cubicBezTo>
                <a:cubicBezTo>
                  <a:pt x="107" y="121"/>
                  <a:pt x="107" y="121"/>
                  <a:pt x="107" y="121"/>
                </a:cubicBezTo>
                <a:cubicBezTo>
                  <a:pt x="127" y="140"/>
                  <a:pt x="127" y="140"/>
                  <a:pt x="127" y="140"/>
                </a:cubicBezTo>
                <a:cubicBezTo>
                  <a:pt x="192" y="140"/>
                  <a:pt x="192" y="140"/>
                  <a:pt x="192" y="140"/>
                </a:cubicBezTo>
                <a:cubicBezTo>
                  <a:pt x="211" y="121"/>
                  <a:pt x="211" y="121"/>
                  <a:pt x="211" y="121"/>
                </a:cubicBezTo>
                <a:cubicBezTo>
                  <a:pt x="225" y="121"/>
                  <a:pt x="225" y="121"/>
                  <a:pt x="225" y="121"/>
                </a:cubicBezTo>
                <a:cubicBezTo>
                  <a:pt x="244" y="140"/>
                  <a:pt x="244" y="140"/>
                  <a:pt x="244" y="140"/>
                </a:cubicBezTo>
                <a:cubicBezTo>
                  <a:pt x="309" y="140"/>
                  <a:pt x="309" y="140"/>
                  <a:pt x="309" y="140"/>
                </a:cubicBezTo>
                <a:cubicBezTo>
                  <a:pt x="329" y="121"/>
                  <a:pt x="329" y="121"/>
                  <a:pt x="329" y="121"/>
                </a:cubicBezTo>
                <a:cubicBezTo>
                  <a:pt x="329" y="62"/>
                  <a:pt x="329" y="62"/>
                  <a:pt x="329" y="62"/>
                </a:cubicBezTo>
                <a:cubicBezTo>
                  <a:pt x="227" y="62"/>
                  <a:pt x="227" y="62"/>
                  <a:pt x="227" y="62"/>
                </a:cubicBezTo>
                <a:cubicBezTo>
                  <a:pt x="227" y="62"/>
                  <a:pt x="227" y="62"/>
                  <a:pt x="227" y="62"/>
                </a:cubicBezTo>
                <a:cubicBezTo>
                  <a:pt x="218" y="62"/>
                  <a:pt x="218" y="62"/>
                  <a:pt x="218" y="62"/>
                </a:cubicBezTo>
                <a:cubicBezTo>
                  <a:pt x="209" y="62"/>
                  <a:pt x="209" y="62"/>
                  <a:pt x="209" y="62"/>
                </a:cubicBezTo>
                <a:close/>
                <a:moveTo>
                  <a:pt x="208" y="298"/>
                </a:moveTo>
                <a:cubicBezTo>
                  <a:pt x="204" y="300"/>
                  <a:pt x="198" y="298"/>
                  <a:pt x="196" y="294"/>
                </a:cubicBezTo>
                <a:cubicBezTo>
                  <a:pt x="194" y="289"/>
                  <a:pt x="196" y="284"/>
                  <a:pt x="200" y="282"/>
                </a:cubicBezTo>
                <a:cubicBezTo>
                  <a:pt x="376" y="219"/>
                  <a:pt x="376" y="219"/>
                  <a:pt x="376" y="219"/>
                </a:cubicBezTo>
                <a:cubicBezTo>
                  <a:pt x="381" y="217"/>
                  <a:pt x="386" y="219"/>
                  <a:pt x="388" y="223"/>
                </a:cubicBezTo>
                <a:cubicBezTo>
                  <a:pt x="390" y="228"/>
                  <a:pt x="389" y="233"/>
                  <a:pt x="384" y="235"/>
                </a:cubicBezTo>
                <a:cubicBezTo>
                  <a:pt x="208" y="298"/>
                  <a:pt x="208" y="298"/>
                  <a:pt x="208" y="298"/>
                </a:cubicBezTo>
                <a:close/>
                <a:moveTo>
                  <a:pt x="200" y="257"/>
                </a:moveTo>
                <a:cubicBezTo>
                  <a:pt x="376" y="195"/>
                  <a:pt x="376" y="195"/>
                  <a:pt x="376" y="195"/>
                </a:cubicBezTo>
                <a:cubicBezTo>
                  <a:pt x="378" y="194"/>
                  <a:pt x="378" y="192"/>
                  <a:pt x="378" y="191"/>
                </a:cubicBezTo>
                <a:cubicBezTo>
                  <a:pt x="377" y="189"/>
                  <a:pt x="375" y="189"/>
                  <a:pt x="374" y="189"/>
                </a:cubicBezTo>
                <a:cubicBezTo>
                  <a:pt x="198" y="252"/>
                  <a:pt x="198" y="252"/>
                  <a:pt x="198" y="252"/>
                </a:cubicBezTo>
                <a:cubicBezTo>
                  <a:pt x="196" y="253"/>
                  <a:pt x="196" y="254"/>
                  <a:pt x="196" y="256"/>
                </a:cubicBezTo>
                <a:cubicBezTo>
                  <a:pt x="197" y="257"/>
                  <a:pt x="199" y="258"/>
                  <a:pt x="200" y="257"/>
                </a:cubicBezTo>
                <a:close/>
                <a:moveTo>
                  <a:pt x="194" y="222"/>
                </a:moveTo>
                <a:cubicBezTo>
                  <a:pt x="197" y="224"/>
                  <a:pt x="200" y="224"/>
                  <a:pt x="203" y="222"/>
                </a:cubicBezTo>
                <a:cubicBezTo>
                  <a:pt x="203" y="222"/>
                  <a:pt x="203" y="222"/>
                  <a:pt x="203" y="222"/>
                </a:cubicBezTo>
                <a:cubicBezTo>
                  <a:pt x="375" y="163"/>
                  <a:pt x="375" y="163"/>
                  <a:pt x="375" y="163"/>
                </a:cubicBezTo>
                <a:cubicBezTo>
                  <a:pt x="380" y="161"/>
                  <a:pt x="382" y="155"/>
                  <a:pt x="379" y="151"/>
                </a:cubicBezTo>
                <a:cubicBezTo>
                  <a:pt x="379" y="149"/>
                  <a:pt x="377" y="148"/>
                  <a:pt x="376" y="147"/>
                </a:cubicBezTo>
                <a:cubicBezTo>
                  <a:pt x="340" y="124"/>
                  <a:pt x="340" y="124"/>
                  <a:pt x="340" y="124"/>
                </a:cubicBezTo>
                <a:cubicBezTo>
                  <a:pt x="340" y="126"/>
                  <a:pt x="340" y="126"/>
                  <a:pt x="340" y="126"/>
                </a:cubicBezTo>
                <a:cubicBezTo>
                  <a:pt x="328" y="138"/>
                  <a:pt x="328" y="138"/>
                  <a:pt x="328" y="138"/>
                </a:cubicBezTo>
                <a:cubicBezTo>
                  <a:pt x="351" y="152"/>
                  <a:pt x="351" y="152"/>
                  <a:pt x="351" y="152"/>
                </a:cubicBezTo>
                <a:cubicBezTo>
                  <a:pt x="200" y="204"/>
                  <a:pt x="200" y="204"/>
                  <a:pt x="200" y="204"/>
                </a:cubicBezTo>
                <a:cubicBezTo>
                  <a:pt x="122" y="152"/>
                  <a:pt x="122" y="152"/>
                  <a:pt x="122" y="152"/>
                </a:cubicBezTo>
                <a:cubicBezTo>
                  <a:pt x="122" y="152"/>
                  <a:pt x="122" y="152"/>
                  <a:pt x="122" y="152"/>
                </a:cubicBezTo>
                <a:cubicBezTo>
                  <a:pt x="121" y="152"/>
                  <a:pt x="121" y="152"/>
                  <a:pt x="121" y="152"/>
                </a:cubicBezTo>
                <a:cubicBezTo>
                  <a:pt x="51" y="105"/>
                  <a:pt x="51" y="105"/>
                  <a:pt x="51" y="105"/>
                </a:cubicBezTo>
                <a:cubicBezTo>
                  <a:pt x="95" y="90"/>
                  <a:pt x="95" y="90"/>
                  <a:pt x="95" y="90"/>
                </a:cubicBezTo>
                <a:cubicBezTo>
                  <a:pt x="95" y="71"/>
                  <a:pt x="95" y="71"/>
                  <a:pt x="95" y="71"/>
                </a:cubicBezTo>
                <a:cubicBezTo>
                  <a:pt x="28" y="94"/>
                  <a:pt x="28" y="94"/>
                  <a:pt x="28" y="94"/>
                </a:cubicBezTo>
                <a:cubicBezTo>
                  <a:pt x="23" y="96"/>
                  <a:pt x="21" y="101"/>
                  <a:pt x="23" y="106"/>
                </a:cubicBezTo>
                <a:cubicBezTo>
                  <a:pt x="24" y="107"/>
                  <a:pt x="25" y="109"/>
                  <a:pt x="26" y="110"/>
                </a:cubicBezTo>
                <a:cubicBezTo>
                  <a:pt x="26" y="110"/>
                  <a:pt x="26" y="110"/>
                  <a:pt x="26" y="110"/>
                </a:cubicBezTo>
                <a:cubicBezTo>
                  <a:pt x="194" y="222"/>
                  <a:pt x="194" y="222"/>
                  <a:pt x="194" y="222"/>
                </a:cubicBezTo>
                <a:close/>
                <a:moveTo>
                  <a:pt x="156" y="50"/>
                </a:moveTo>
                <a:cubicBezTo>
                  <a:pt x="197" y="36"/>
                  <a:pt x="197" y="36"/>
                  <a:pt x="197" y="36"/>
                </a:cubicBezTo>
                <a:cubicBezTo>
                  <a:pt x="200" y="35"/>
                  <a:pt x="203" y="35"/>
                  <a:pt x="206" y="37"/>
                </a:cubicBezTo>
                <a:cubicBezTo>
                  <a:pt x="227" y="50"/>
                  <a:pt x="227" y="50"/>
                  <a:pt x="227" y="50"/>
                </a:cubicBezTo>
                <a:cubicBezTo>
                  <a:pt x="218" y="50"/>
                  <a:pt x="218" y="50"/>
                  <a:pt x="218" y="50"/>
                </a:cubicBezTo>
                <a:cubicBezTo>
                  <a:pt x="183" y="50"/>
                  <a:pt x="183" y="50"/>
                  <a:pt x="183" y="50"/>
                </a:cubicBezTo>
                <a:cubicBezTo>
                  <a:pt x="183" y="50"/>
                  <a:pt x="183" y="50"/>
                  <a:pt x="183" y="50"/>
                </a:cubicBezTo>
                <a:cubicBezTo>
                  <a:pt x="156" y="50"/>
                  <a:pt x="156" y="50"/>
                  <a:pt x="156" y="50"/>
                </a:cubicBezTo>
                <a:close/>
                <a:moveTo>
                  <a:pt x="287" y="89"/>
                </a:moveTo>
                <a:cubicBezTo>
                  <a:pt x="303" y="100"/>
                  <a:pt x="303" y="100"/>
                  <a:pt x="303" y="100"/>
                </a:cubicBezTo>
                <a:cubicBezTo>
                  <a:pt x="303" y="110"/>
                  <a:pt x="303" y="110"/>
                  <a:pt x="303" y="110"/>
                </a:cubicBezTo>
                <a:cubicBezTo>
                  <a:pt x="300" y="113"/>
                  <a:pt x="300" y="113"/>
                  <a:pt x="300" y="113"/>
                </a:cubicBezTo>
                <a:cubicBezTo>
                  <a:pt x="291" y="113"/>
                  <a:pt x="291" y="113"/>
                  <a:pt x="291" y="113"/>
                </a:cubicBezTo>
                <a:cubicBezTo>
                  <a:pt x="254" y="89"/>
                  <a:pt x="254" y="89"/>
                  <a:pt x="254" y="89"/>
                </a:cubicBezTo>
                <a:lnTo>
                  <a:pt x="287" y="89"/>
                </a:ln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pic>
        <p:nvPicPr>
          <p:cNvPr id="3" name="图片 2" descr="web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2320" y="1158875"/>
            <a:ext cx="10058400" cy="5509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/>
      <p:bldP spid="7" grpId="0" bldLvl="0" animBg="1"/>
      <p:bldP spid="9" grpId="0"/>
      <p:bldP spid="37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2689642" y="515424"/>
            <a:ext cx="928370" cy="54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商家</a:t>
            </a:r>
            <a:endParaRPr lang="zh-CN" altLang="en-US" sz="2935" b="1" dirty="0">
              <a:solidFill>
                <a:srgbClr val="202A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53331" y="1654814"/>
            <a:ext cx="17811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000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原型设计</a:t>
            </a:r>
            <a:endParaRPr lang="zh-CN" altLang="en-US" sz="2000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87960" y="221615"/>
            <a:ext cx="1344930" cy="134493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4"/>
          <p:cNvSpPr txBox="1"/>
          <p:nvPr/>
        </p:nvSpPr>
        <p:spPr>
          <a:xfrm>
            <a:off x="240665" y="1045845"/>
            <a:ext cx="1305560" cy="260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 smtClean="0">
                <a:solidFill>
                  <a:srgbClr val="FCB0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</a:t>
            </a:r>
            <a:r>
              <a:rPr lang="zh-CN" altLang="en-US" sz="2400" b="1" dirty="0" smtClean="0">
                <a:solidFill>
                  <a:srgbClr val="FCB0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2400" b="1" dirty="0" smtClean="0">
              <a:solidFill>
                <a:srgbClr val="FCB0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Freeform 11"/>
          <p:cNvSpPr>
            <a:spLocks noEditPoints="1"/>
          </p:cNvSpPr>
          <p:nvPr/>
        </p:nvSpPr>
        <p:spPr bwMode="auto">
          <a:xfrm>
            <a:off x="608330" y="515620"/>
            <a:ext cx="504825" cy="397510"/>
          </a:xfrm>
          <a:custGeom>
            <a:avLst/>
            <a:gdLst>
              <a:gd name="T0" fmla="*/ 186 w 390"/>
              <a:gd name="T1" fmla="*/ 267 h 306"/>
              <a:gd name="T2" fmla="*/ 187 w 390"/>
              <a:gd name="T3" fmla="*/ 305 h 306"/>
              <a:gd name="T4" fmla="*/ 154 w 390"/>
              <a:gd name="T5" fmla="*/ 287 h 306"/>
              <a:gd name="T6" fmla="*/ 137 w 390"/>
              <a:gd name="T7" fmla="*/ 208 h 306"/>
              <a:gd name="T8" fmla="*/ 124 w 390"/>
              <a:gd name="T9" fmla="*/ 266 h 306"/>
              <a:gd name="T10" fmla="*/ 108 w 390"/>
              <a:gd name="T11" fmla="*/ 190 h 306"/>
              <a:gd name="T12" fmla="*/ 42 w 390"/>
              <a:gd name="T13" fmla="*/ 210 h 306"/>
              <a:gd name="T14" fmla="*/ 25 w 390"/>
              <a:gd name="T15" fmla="*/ 135 h 306"/>
              <a:gd name="T16" fmla="*/ 11 w 390"/>
              <a:gd name="T17" fmla="*/ 188 h 306"/>
              <a:gd name="T18" fmla="*/ 0 w 390"/>
              <a:gd name="T19" fmla="*/ 154 h 306"/>
              <a:gd name="T20" fmla="*/ 20 w 390"/>
              <a:gd name="T21" fmla="*/ 116 h 306"/>
              <a:gd name="T22" fmla="*/ 189 w 390"/>
              <a:gd name="T23" fmla="*/ 229 h 306"/>
              <a:gd name="T24" fmla="*/ 192 w 390"/>
              <a:gd name="T25" fmla="*/ 240 h 306"/>
              <a:gd name="T26" fmla="*/ 121 w 390"/>
              <a:gd name="T27" fmla="*/ 87 h 306"/>
              <a:gd name="T28" fmla="*/ 131 w 390"/>
              <a:gd name="T29" fmla="*/ 125 h 306"/>
              <a:gd name="T30" fmla="*/ 198 w 390"/>
              <a:gd name="T31" fmla="*/ 115 h 306"/>
              <a:gd name="T32" fmla="*/ 188 w 390"/>
              <a:gd name="T33" fmla="*/ 77 h 306"/>
              <a:gd name="T34" fmla="*/ 327 w 390"/>
              <a:gd name="T35" fmla="*/ 54 h 306"/>
              <a:gd name="T36" fmla="*/ 298 w 390"/>
              <a:gd name="T37" fmla="*/ 5 h 306"/>
              <a:gd name="T38" fmla="*/ 327 w 390"/>
              <a:gd name="T39" fmla="*/ 54 h 306"/>
              <a:gd name="T40" fmla="*/ 126 w 390"/>
              <a:gd name="T41" fmla="*/ 0 h 306"/>
              <a:gd name="T42" fmla="*/ 140 w 390"/>
              <a:gd name="T43" fmla="*/ 54 h 306"/>
              <a:gd name="T44" fmla="*/ 305 w 390"/>
              <a:gd name="T45" fmla="*/ 77 h 306"/>
              <a:gd name="T46" fmla="*/ 238 w 390"/>
              <a:gd name="T47" fmla="*/ 87 h 306"/>
              <a:gd name="T48" fmla="*/ 248 w 390"/>
              <a:gd name="T49" fmla="*/ 125 h 306"/>
              <a:gd name="T50" fmla="*/ 315 w 390"/>
              <a:gd name="T51" fmla="*/ 115 h 306"/>
              <a:gd name="T52" fmla="*/ 305 w 390"/>
              <a:gd name="T53" fmla="*/ 77 h 306"/>
              <a:gd name="T54" fmla="*/ 209 w 390"/>
              <a:gd name="T55" fmla="*/ 62 h 306"/>
              <a:gd name="T56" fmla="*/ 201 w 390"/>
              <a:gd name="T57" fmla="*/ 62 h 306"/>
              <a:gd name="T58" fmla="*/ 107 w 390"/>
              <a:gd name="T59" fmla="*/ 121 h 306"/>
              <a:gd name="T60" fmla="*/ 192 w 390"/>
              <a:gd name="T61" fmla="*/ 140 h 306"/>
              <a:gd name="T62" fmla="*/ 225 w 390"/>
              <a:gd name="T63" fmla="*/ 121 h 306"/>
              <a:gd name="T64" fmla="*/ 309 w 390"/>
              <a:gd name="T65" fmla="*/ 140 h 306"/>
              <a:gd name="T66" fmla="*/ 329 w 390"/>
              <a:gd name="T67" fmla="*/ 62 h 306"/>
              <a:gd name="T68" fmla="*/ 227 w 390"/>
              <a:gd name="T69" fmla="*/ 62 h 306"/>
              <a:gd name="T70" fmla="*/ 209 w 390"/>
              <a:gd name="T71" fmla="*/ 62 h 306"/>
              <a:gd name="T72" fmla="*/ 196 w 390"/>
              <a:gd name="T73" fmla="*/ 294 h 306"/>
              <a:gd name="T74" fmla="*/ 376 w 390"/>
              <a:gd name="T75" fmla="*/ 219 h 306"/>
              <a:gd name="T76" fmla="*/ 384 w 390"/>
              <a:gd name="T77" fmla="*/ 235 h 306"/>
              <a:gd name="T78" fmla="*/ 200 w 390"/>
              <a:gd name="T79" fmla="*/ 257 h 306"/>
              <a:gd name="T80" fmla="*/ 378 w 390"/>
              <a:gd name="T81" fmla="*/ 191 h 306"/>
              <a:gd name="T82" fmla="*/ 198 w 390"/>
              <a:gd name="T83" fmla="*/ 252 h 306"/>
              <a:gd name="T84" fmla="*/ 200 w 390"/>
              <a:gd name="T85" fmla="*/ 257 h 306"/>
              <a:gd name="T86" fmla="*/ 203 w 390"/>
              <a:gd name="T87" fmla="*/ 222 h 306"/>
              <a:gd name="T88" fmla="*/ 375 w 390"/>
              <a:gd name="T89" fmla="*/ 163 h 306"/>
              <a:gd name="T90" fmla="*/ 376 w 390"/>
              <a:gd name="T91" fmla="*/ 147 h 306"/>
              <a:gd name="T92" fmla="*/ 340 w 390"/>
              <a:gd name="T93" fmla="*/ 126 h 306"/>
              <a:gd name="T94" fmla="*/ 351 w 390"/>
              <a:gd name="T95" fmla="*/ 152 h 306"/>
              <a:gd name="T96" fmla="*/ 122 w 390"/>
              <a:gd name="T97" fmla="*/ 152 h 306"/>
              <a:gd name="T98" fmla="*/ 121 w 390"/>
              <a:gd name="T99" fmla="*/ 152 h 306"/>
              <a:gd name="T100" fmla="*/ 95 w 390"/>
              <a:gd name="T101" fmla="*/ 90 h 306"/>
              <a:gd name="T102" fmla="*/ 28 w 390"/>
              <a:gd name="T103" fmla="*/ 94 h 306"/>
              <a:gd name="T104" fmla="*/ 26 w 390"/>
              <a:gd name="T105" fmla="*/ 110 h 306"/>
              <a:gd name="T106" fmla="*/ 194 w 390"/>
              <a:gd name="T107" fmla="*/ 222 h 306"/>
              <a:gd name="T108" fmla="*/ 197 w 390"/>
              <a:gd name="T109" fmla="*/ 36 h 306"/>
              <a:gd name="T110" fmla="*/ 227 w 390"/>
              <a:gd name="T111" fmla="*/ 50 h 306"/>
              <a:gd name="T112" fmla="*/ 183 w 390"/>
              <a:gd name="T113" fmla="*/ 50 h 306"/>
              <a:gd name="T114" fmla="*/ 156 w 390"/>
              <a:gd name="T115" fmla="*/ 50 h 306"/>
              <a:gd name="T116" fmla="*/ 303 w 390"/>
              <a:gd name="T117" fmla="*/ 100 h 306"/>
              <a:gd name="T118" fmla="*/ 300 w 390"/>
              <a:gd name="T119" fmla="*/ 113 h 306"/>
              <a:gd name="T120" fmla="*/ 254 w 390"/>
              <a:gd name="T121" fmla="*/ 89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90" h="306">
                <a:moveTo>
                  <a:pt x="192" y="240"/>
                </a:moveTo>
                <a:cubicBezTo>
                  <a:pt x="187" y="249"/>
                  <a:pt x="185" y="258"/>
                  <a:pt x="186" y="267"/>
                </a:cubicBezTo>
                <a:cubicBezTo>
                  <a:pt x="186" y="275"/>
                  <a:pt x="189" y="284"/>
                  <a:pt x="192" y="293"/>
                </a:cubicBezTo>
                <a:cubicBezTo>
                  <a:pt x="194" y="298"/>
                  <a:pt x="192" y="303"/>
                  <a:pt x="187" y="305"/>
                </a:cubicBezTo>
                <a:cubicBezTo>
                  <a:pt x="184" y="306"/>
                  <a:pt x="181" y="305"/>
                  <a:pt x="178" y="304"/>
                </a:cubicBezTo>
                <a:cubicBezTo>
                  <a:pt x="154" y="287"/>
                  <a:pt x="154" y="287"/>
                  <a:pt x="154" y="287"/>
                </a:cubicBezTo>
                <a:cubicBezTo>
                  <a:pt x="148" y="263"/>
                  <a:pt x="147" y="241"/>
                  <a:pt x="155" y="220"/>
                </a:cubicBezTo>
                <a:cubicBezTo>
                  <a:pt x="137" y="208"/>
                  <a:pt x="137" y="208"/>
                  <a:pt x="137" y="208"/>
                </a:cubicBezTo>
                <a:cubicBezTo>
                  <a:pt x="125" y="229"/>
                  <a:pt x="127" y="257"/>
                  <a:pt x="132" y="272"/>
                </a:cubicBezTo>
                <a:cubicBezTo>
                  <a:pt x="124" y="266"/>
                  <a:pt x="124" y="266"/>
                  <a:pt x="124" y="266"/>
                </a:cubicBezTo>
                <a:cubicBezTo>
                  <a:pt x="116" y="251"/>
                  <a:pt x="118" y="224"/>
                  <a:pt x="126" y="201"/>
                </a:cubicBezTo>
                <a:cubicBezTo>
                  <a:pt x="108" y="190"/>
                  <a:pt x="108" y="190"/>
                  <a:pt x="108" y="190"/>
                </a:cubicBezTo>
                <a:cubicBezTo>
                  <a:pt x="96" y="216"/>
                  <a:pt x="98" y="238"/>
                  <a:pt x="103" y="252"/>
                </a:cubicBezTo>
                <a:cubicBezTo>
                  <a:pt x="42" y="210"/>
                  <a:pt x="42" y="210"/>
                  <a:pt x="42" y="210"/>
                </a:cubicBezTo>
                <a:cubicBezTo>
                  <a:pt x="37" y="187"/>
                  <a:pt x="36" y="166"/>
                  <a:pt x="44" y="147"/>
                </a:cubicBezTo>
                <a:cubicBezTo>
                  <a:pt x="25" y="135"/>
                  <a:pt x="25" y="135"/>
                  <a:pt x="25" y="135"/>
                </a:cubicBezTo>
                <a:cubicBezTo>
                  <a:pt x="12" y="162"/>
                  <a:pt x="20" y="185"/>
                  <a:pt x="27" y="199"/>
                </a:cubicBezTo>
                <a:cubicBezTo>
                  <a:pt x="11" y="188"/>
                  <a:pt x="11" y="188"/>
                  <a:pt x="11" y="188"/>
                </a:cubicBezTo>
                <a:cubicBezTo>
                  <a:pt x="10" y="187"/>
                  <a:pt x="9" y="186"/>
                  <a:pt x="8" y="184"/>
                </a:cubicBezTo>
                <a:cubicBezTo>
                  <a:pt x="4" y="175"/>
                  <a:pt x="1" y="165"/>
                  <a:pt x="0" y="154"/>
                </a:cubicBezTo>
                <a:cubicBezTo>
                  <a:pt x="0" y="143"/>
                  <a:pt x="2" y="132"/>
                  <a:pt x="8" y="120"/>
                </a:cubicBezTo>
                <a:cubicBezTo>
                  <a:pt x="10" y="115"/>
                  <a:pt x="15" y="113"/>
                  <a:pt x="20" y="116"/>
                </a:cubicBezTo>
                <a:cubicBezTo>
                  <a:pt x="20" y="116"/>
                  <a:pt x="21" y="116"/>
                  <a:pt x="21" y="116"/>
                </a:cubicBezTo>
                <a:cubicBezTo>
                  <a:pt x="189" y="229"/>
                  <a:pt x="189" y="229"/>
                  <a:pt x="189" y="229"/>
                </a:cubicBezTo>
                <a:cubicBezTo>
                  <a:pt x="192" y="231"/>
                  <a:pt x="194" y="236"/>
                  <a:pt x="192" y="240"/>
                </a:cubicBezTo>
                <a:cubicBezTo>
                  <a:pt x="192" y="240"/>
                  <a:pt x="192" y="240"/>
                  <a:pt x="192" y="240"/>
                </a:cubicBezTo>
                <a:close/>
                <a:moveTo>
                  <a:pt x="131" y="77"/>
                </a:moveTo>
                <a:cubicBezTo>
                  <a:pt x="121" y="87"/>
                  <a:pt x="121" y="87"/>
                  <a:pt x="121" y="87"/>
                </a:cubicBezTo>
                <a:cubicBezTo>
                  <a:pt x="121" y="115"/>
                  <a:pt x="121" y="115"/>
                  <a:pt x="121" y="115"/>
                </a:cubicBezTo>
                <a:cubicBezTo>
                  <a:pt x="131" y="125"/>
                  <a:pt x="131" y="125"/>
                  <a:pt x="131" y="125"/>
                </a:cubicBezTo>
                <a:cubicBezTo>
                  <a:pt x="188" y="125"/>
                  <a:pt x="188" y="125"/>
                  <a:pt x="188" y="125"/>
                </a:cubicBezTo>
                <a:cubicBezTo>
                  <a:pt x="198" y="115"/>
                  <a:pt x="198" y="115"/>
                  <a:pt x="198" y="115"/>
                </a:cubicBezTo>
                <a:cubicBezTo>
                  <a:pt x="198" y="87"/>
                  <a:pt x="198" y="87"/>
                  <a:pt x="198" y="87"/>
                </a:cubicBezTo>
                <a:cubicBezTo>
                  <a:pt x="188" y="77"/>
                  <a:pt x="188" y="77"/>
                  <a:pt x="188" y="77"/>
                </a:cubicBezTo>
                <a:cubicBezTo>
                  <a:pt x="131" y="77"/>
                  <a:pt x="131" y="77"/>
                  <a:pt x="131" y="77"/>
                </a:cubicBezTo>
                <a:close/>
                <a:moveTo>
                  <a:pt x="327" y="54"/>
                </a:moveTo>
                <a:cubicBezTo>
                  <a:pt x="309" y="0"/>
                  <a:pt x="309" y="0"/>
                  <a:pt x="309" y="0"/>
                </a:cubicBezTo>
                <a:cubicBezTo>
                  <a:pt x="298" y="5"/>
                  <a:pt x="298" y="5"/>
                  <a:pt x="298" y="5"/>
                </a:cubicBezTo>
                <a:cubicBezTo>
                  <a:pt x="295" y="54"/>
                  <a:pt x="295" y="54"/>
                  <a:pt x="295" y="54"/>
                </a:cubicBezTo>
                <a:cubicBezTo>
                  <a:pt x="327" y="54"/>
                  <a:pt x="327" y="54"/>
                  <a:pt x="327" y="54"/>
                </a:cubicBezTo>
                <a:close/>
                <a:moveTo>
                  <a:pt x="107" y="54"/>
                </a:moveTo>
                <a:cubicBezTo>
                  <a:pt x="126" y="0"/>
                  <a:pt x="126" y="0"/>
                  <a:pt x="126" y="0"/>
                </a:cubicBezTo>
                <a:cubicBezTo>
                  <a:pt x="137" y="5"/>
                  <a:pt x="137" y="5"/>
                  <a:pt x="137" y="5"/>
                </a:cubicBezTo>
                <a:cubicBezTo>
                  <a:pt x="140" y="54"/>
                  <a:pt x="140" y="54"/>
                  <a:pt x="140" y="54"/>
                </a:cubicBezTo>
                <a:cubicBezTo>
                  <a:pt x="107" y="54"/>
                  <a:pt x="107" y="54"/>
                  <a:pt x="107" y="54"/>
                </a:cubicBezTo>
                <a:close/>
                <a:moveTo>
                  <a:pt x="305" y="77"/>
                </a:moveTo>
                <a:cubicBezTo>
                  <a:pt x="248" y="77"/>
                  <a:pt x="248" y="77"/>
                  <a:pt x="248" y="77"/>
                </a:cubicBezTo>
                <a:cubicBezTo>
                  <a:pt x="238" y="87"/>
                  <a:pt x="238" y="87"/>
                  <a:pt x="238" y="87"/>
                </a:cubicBezTo>
                <a:cubicBezTo>
                  <a:pt x="238" y="115"/>
                  <a:pt x="238" y="115"/>
                  <a:pt x="238" y="115"/>
                </a:cubicBezTo>
                <a:cubicBezTo>
                  <a:pt x="248" y="125"/>
                  <a:pt x="248" y="125"/>
                  <a:pt x="248" y="125"/>
                </a:cubicBezTo>
                <a:cubicBezTo>
                  <a:pt x="305" y="125"/>
                  <a:pt x="305" y="125"/>
                  <a:pt x="305" y="125"/>
                </a:cubicBezTo>
                <a:cubicBezTo>
                  <a:pt x="315" y="115"/>
                  <a:pt x="315" y="115"/>
                  <a:pt x="315" y="115"/>
                </a:cubicBezTo>
                <a:cubicBezTo>
                  <a:pt x="315" y="87"/>
                  <a:pt x="315" y="87"/>
                  <a:pt x="315" y="87"/>
                </a:cubicBezTo>
                <a:cubicBezTo>
                  <a:pt x="305" y="77"/>
                  <a:pt x="305" y="77"/>
                  <a:pt x="305" y="77"/>
                </a:cubicBezTo>
                <a:close/>
                <a:moveTo>
                  <a:pt x="209" y="62"/>
                </a:moveTo>
                <a:cubicBezTo>
                  <a:pt x="209" y="62"/>
                  <a:pt x="209" y="62"/>
                  <a:pt x="209" y="62"/>
                </a:cubicBezTo>
                <a:cubicBezTo>
                  <a:pt x="201" y="62"/>
                  <a:pt x="201" y="62"/>
                  <a:pt x="201" y="62"/>
                </a:cubicBezTo>
                <a:cubicBezTo>
                  <a:pt x="201" y="62"/>
                  <a:pt x="201" y="62"/>
                  <a:pt x="201" y="62"/>
                </a:cubicBezTo>
                <a:cubicBezTo>
                  <a:pt x="107" y="62"/>
                  <a:pt x="107" y="62"/>
                  <a:pt x="107" y="62"/>
                </a:cubicBezTo>
                <a:cubicBezTo>
                  <a:pt x="107" y="121"/>
                  <a:pt x="107" y="121"/>
                  <a:pt x="107" y="121"/>
                </a:cubicBezTo>
                <a:cubicBezTo>
                  <a:pt x="127" y="140"/>
                  <a:pt x="127" y="140"/>
                  <a:pt x="127" y="140"/>
                </a:cubicBezTo>
                <a:cubicBezTo>
                  <a:pt x="192" y="140"/>
                  <a:pt x="192" y="140"/>
                  <a:pt x="192" y="140"/>
                </a:cubicBezTo>
                <a:cubicBezTo>
                  <a:pt x="211" y="121"/>
                  <a:pt x="211" y="121"/>
                  <a:pt x="211" y="121"/>
                </a:cubicBezTo>
                <a:cubicBezTo>
                  <a:pt x="225" y="121"/>
                  <a:pt x="225" y="121"/>
                  <a:pt x="225" y="121"/>
                </a:cubicBezTo>
                <a:cubicBezTo>
                  <a:pt x="244" y="140"/>
                  <a:pt x="244" y="140"/>
                  <a:pt x="244" y="140"/>
                </a:cubicBezTo>
                <a:cubicBezTo>
                  <a:pt x="309" y="140"/>
                  <a:pt x="309" y="140"/>
                  <a:pt x="309" y="140"/>
                </a:cubicBezTo>
                <a:cubicBezTo>
                  <a:pt x="329" y="121"/>
                  <a:pt x="329" y="121"/>
                  <a:pt x="329" y="121"/>
                </a:cubicBezTo>
                <a:cubicBezTo>
                  <a:pt x="329" y="62"/>
                  <a:pt x="329" y="62"/>
                  <a:pt x="329" y="62"/>
                </a:cubicBezTo>
                <a:cubicBezTo>
                  <a:pt x="227" y="62"/>
                  <a:pt x="227" y="62"/>
                  <a:pt x="227" y="62"/>
                </a:cubicBezTo>
                <a:cubicBezTo>
                  <a:pt x="227" y="62"/>
                  <a:pt x="227" y="62"/>
                  <a:pt x="227" y="62"/>
                </a:cubicBezTo>
                <a:cubicBezTo>
                  <a:pt x="218" y="62"/>
                  <a:pt x="218" y="62"/>
                  <a:pt x="218" y="62"/>
                </a:cubicBezTo>
                <a:cubicBezTo>
                  <a:pt x="209" y="62"/>
                  <a:pt x="209" y="62"/>
                  <a:pt x="209" y="62"/>
                </a:cubicBezTo>
                <a:close/>
                <a:moveTo>
                  <a:pt x="208" y="298"/>
                </a:moveTo>
                <a:cubicBezTo>
                  <a:pt x="204" y="300"/>
                  <a:pt x="198" y="298"/>
                  <a:pt x="196" y="294"/>
                </a:cubicBezTo>
                <a:cubicBezTo>
                  <a:pt x="194" y="289"/>
                  <a:pt x="196" y="284"/>
                  <a:pt x="200" y="282"/>
                </a:cubicBezTo>
                <a:cubicBezTo>
                  <a:pt x="376" y="219"/>
                  <a:pt x="376" y="219"/>
                  <a:pt x="376" y="219"/>
                </a:cubicBezTo>
                <a:cubicBezTo>
                  <a:pt x="381" y="217"/>
                  <a:pt x="386" y="219"/>
                  <a:pt x="388" y="223"/>
                </a:cubicBezTo>
                <a:cubicBezTo>
                  <a:pt x="390" y="228"/>
                  <a:pt x="389" y="233"/>
                  <a:pt x="384" y="235"/>
                </a:cubicBezTo>
                <a:cubicBezTo>
                  <a:pt x="208" y="298"/>
                  <a:pt x="208" y="298"/>
                  <a:pt x="208" y="298"/>
                </a:cubicBezTo>
                <a:close/>
                <a:moveTo>
                  <a:pt x="200" y="257"/>
                </a:moveTo>
                <a:cubicBezTo>
                  <a:pt x="376" y="195"/>
                  <a:pt x="376" y="195"/>
                  <a:pt x="376" y="195"/>
                </a:cubicBezTo>
                <a:cubicBezTo>
                  <a:pt x="378" y="194"/>
                  <a:pt x="378" y="192"/>
                  <a:pt x="378" y="191"/>
                </a:cubicBezTo>
                <a:cubicBezTo>
                  <a:pt x="377" y="189"/>
                  <a:pt x="375" y="189"/>
                  <a:pt x="374" y="189"/>
                </a:cubicBezTo>
                <a:cubicBezTo>
                  <a:pt x="198" y="252"/>
                  <a:pt x="198" y="252"/>
                  <a:pt x="198" y="252"/>
                </a:cubicBezTo>
                <a:cubicBezTo>
                  <a:pt x="196" y="253"/>
                  <a:pt x="196" y="254"/>
                  <a:pt x="196" y="256"/>
                </a:cubicBezTo>
                <a:cubicBezTo>
                  <a:pt x="197" y="257"/>
                  <a:pt x="199" y="258"/>
                  <a:pt x="200" y="257"/>
                </a:cubicBezTo>
                <a:close/>
                <a:moveTo>
                  <a:pt x="194" y="222"/>
                </a:moveTo>
                <a:cubicBezTo>
                  <a:pt x="197" y="224"/>
                  <a:pt x="200" y="224"/>
                  <a:pt x="203" y="222"/>
                </a:cubicBezTo>
                <a:cubicBezTo>
                  <a:pt x="203" y="222"/>
                  <a:pt x="203" y="222"/>
                  <a:pt x="203" y="222"/>
                </a:cubicBezTo>
                <a:cubicBezTo>
                  <a:pt x="375" y="163"/>
                  <a:pt x="375" y="163"/>
                  <a:pt x="375" y="163"/>
                </a:cubicBezTo>
                <a:cubicBezTo>
                  <a:pt x="380" y="161"/>
                  <a:pt x="382" y="155"/>
                  <a:pt x="379" y="151"/>
                </a:cubicBezTo>
                <a:cubicBezTo>
                  <a:pt x="379" y="149"/>
                  <a:pt x="377" y="148"/>
                  <a:pt x="376" y="147"/>
                </a:cubicBezTo>
                <a:cubicBezTo>
                  <a:pt x="340" y="124"/>
                  <a:pt x="340" y="124"/>
                  <a:pt x="340" y="124"/>
                </a:cubicBezTo>
                <a:cubicBezTo>
                  <a:pt x="340" y="126"/>
                  <a:pt x="340" y="126"/>
                  <a:pt x="340" y="126"/>
                </a:cubicBezTo>
                <a:cubicBezTo>
                  <a:pt x="328" y="138"/>
                  <a:pt x="328" y="138"/>
                  <a:pt x="328" y="138"/>
                </a:cubicBezTo>
                <a:cubicBezTo>
                  <a:pt x="351" y="152"/>
                  <a:pt x="351" y="152"/>
                  <a:pt x="351" y="152"/>
                </a:cubicBezTo>
                <a:cubicBezTo>
                  <a:pt x="200" y="204"/>
                  <a:pt x="200" y="204"/>
                  <a:pt x="200" y="204"/>
                </a:cubicBezTo>
                <a:cubicBezTo>
                  <a:pt x="122" y="152"/>
                  <a:pt x="122" y="152"/>
                  <a:pt x="122" y="152"/>
                </a:cubicBezTo>
                <a:cubicBezTo>
                  <a:pt x="122" y="152"/>
                  <a:pt x="122" y="152"/>
                  <a:pt x="122" y="152"/>
                </a:cubicBezTo>
                <a:cubicBezTo>
                  <a:pt x="121" y="152"/>
                  <a:pt x="121" y="152"/>
                  <a:pt x="121" y="152"/>
                </a:cubicBezTo>
                <a:cubicBezTo>
                  <a:pt x="51" y="105"/>
                  <a:pt x="51" y="105"/>
                  <a:pt x="51" y="105"/>
                </a:cubicBezTo>
                <a:cubicBezTo>
                  <a:pt x="95" y="90"/>
                  <a:pt x="95" y="90"/>
                  <a:pt x="95" y="90"/>
                </a:cubicBezTo>
                <a:cubicBezTo>
                  <a:pt x="95" y="71"/>
                  <a:pt x="95" y="71"/>
                  <a:pt x="95" y="71"/>
                </a:cubicBezTo>
                <a:cubicBezTo>
                  <a:pt x="28" y="94"/>
                  <a:pt x="28" y="94"/>
                  <a:pt x="28" y="94"/>
                </a:cubicBezTo>
                <a:cubicBezTo>
                  <a:pt x="23" y="96"/>
                  <a:pt x="21" y="101"/>
                  <a:pt x="23" y="106"/>
                </a:cubicBezTo>
                <a:cubicBezTo>
                  <a:pt x="24" y="107"/>
                  <a:pt x="25" y="109"/>
                  <a:pt x="26" y="110"/>
                </a:cubicBezTo>
                <a:cubicBezTo>
                  <a:pt x="26" y="110"/>
                  <a:pt x="26" y="110"/>
                  <a:pt x="26" y="110"/>
                </a:cubicBezTo>
                <a:cubicBezTo>
                  <a:pt x="194" y="222"/>
                  <a:pt x="194" y="222"/>
                  <a:pt x="194" y="222"/>
                </a:cubicBezTo>
                <a:close/>
                <a:moveTo>
                  <a:pt x="156" y="50"/>
                </a:moveTo>
                <a:cubicBezTo>
                  <a:pt x="197" y="36"/>
                  <a:pt x="197" y="36"/>
                  <a:pt x="197" y="36"/>
                </a:cubicBezTo>
                <a:cubicBezTo>
                  <a:pt x="200" y="35"/>
                  <a:pt x="203" y="35"/>
                  <a:pt x="206" y="37"/>
                </a:cubicBezTo>
                <a:cubicBezTo>
                  <a:pt x="227" y="50"/>
                  <a:pt x="227" y="50"/>
                  <a:pt x="227" y="50"/>
                </a:cubicBezTo>
                <a:cubicBezTo>
                  <a:pt x="218" y="50"/>
                  <a:pt x="218" y="50"/>
                  <a:pt x="218" y="50"/>
                </a:cubicBezTo>
                <a:cubicBezTo>
                  <a:pt x="183" y="50"/>
                  <a:pt x="183" y="50"/>
                  <a:pt x="183" y="50"/>
                </a:cubicBezTo>
                <a:cubicBezTo>
                  <a:pt x="183" y="50"/>
                  <a:pt x="183" y="50"/>
                  <a:pt x="183" y="50"/>
                </a:cubicBezTo>
                <a:cubicBezTo>
                  <a:pt x="156" y="50"/>
                  <a:pt x="156" y="50"/>
                  <a:pt x="156" y="50"/>
                </a:cubicBezTo>
                <a:close/>
                <a:moveTo>
                  <a:pt x="287" y="89"/>
                </a:moveTo>
                <a:cubicBezTo>
                  <a:pt x="303" y="100"/>
                  <a:pt x="303" y="100"/>
                  <a:pt x="303" y="100"/>
                </a:cubicBezTo>
                <a:cubicBezTo>
                  <a:pt x="303" y="110"/>
                  <a:pt x="303" y="110"/>
                  <a:pt x="303" y="110"/>
                </a:cubicBezTo>
                <a:cubicBezTo>
                  <a:pt x="300" y="113"/>
                  <a:pt x="300" y="113"/>
                  <a:pt x="300" y="113"/>
                </a:cubicBezTo>
                <a:cubicBezTo>
                  <a:pt x="291" y="113"/>
                  <a:pt x="291" y="113"/>
                  <a:pt x="291" y="113"/>
                </a:cubicBezTo>
                <a:cubicBezTo>
                  <a:pt x="254" y="89"/>
                  <a:pt x="254" y="89"/>
                  <a:pt x="254" y="89"/>
                </a:cubicBezTo>
                <a:lnTo>
                  <a:pt x="287" y="89"/>
                </a:ln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pic>
        <p:nvPicPr>
          <p:cNvPr id="2" name="图片 1" descr="web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4060" y="1118235"/>
            <a:ext cx="10058400" cy="5509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/>
      <p:bldP spid="7" grpId="0" bldLvl="0" animBg="1"/>
      <p:bldP spid="9" grpId="0"/>
      <p:bldP spid="37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2689642" y="515424"/>
            <a:ext cx="928370" cy="54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商家</a:t>
            </a:r>
            <a:endParaRPr lang="zh-CN" altLang="en-US" sz="2935" b="1" dirty="0">
              <a:solidFill>
                <a:srgbClr val="202A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53331" y="1654814"/>
            <a:ext cx="17811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000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原型设计</a:t>
            </a:r>
            <a:endParaRPr lang="zh-CN" altLang="en-US" sz="2000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87960" y="221615"/>
            <a:ext cx="1344930" cy="134493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4"/>
          <p:cNvSpPr txBox="1"/>
          <p:nvPr/>
        </p:nvSpPr>
        <p:spPr>
          <a:xfrm>
            <a:off x="240665" y="1045845"/>
            <a:ext cx="1305560" cy="260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 smtClean="0">
                <a:solidFill>
                  <a:srgbClr val="FCB0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</a:t>
            </a:r>
            <a:r>
              <a:rPr lang="zh-CN" altLang="en-US" sz="2400" b="1" dirty="0" smtClean="0">
                <a:solidFill>
                  <a:srgbClr val="FCB0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2400" b="1" dirty="0" smtClean="0">
              <a:solidFill>
                <a:srgbClr val="FCB0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Freeform 11"/>
          <p:cNvSpPr>
            <a:spLocks noEditPoints="1"/>
          </p:cNvSpPr>
          <p:nvPr/>
        </p:nvSpPr>
        <p:spPr bwMode="auto">
          <a:xfrm>
            <a:off x="608330" y="515620"/>
            <a:ext cx="504825" cy="397510"/>
          </a:xfrm>
          <a:custGeom>
            <a:avLst/>
            <a:gdLst>
              <a:gd name="T0" fmla="*/ 186 w 390"/>
              <a:gd name="T1" fmla="*/ 267 h 306"/>
              <a:gd name="T2" fmla="*/ 187 w 390"/>
              <a:gd name="T3" fmla="*/ 305 h 306"/>
              <a:gd name="T4" fmla="*/ 154 w 390"/>
              <a:gd name="T5" fmla="*/ 287 h 306"/>
              <a:gd name="T6" fmla="*/ 137 w 390"/>
              <a:gd name="T7" fmla="*/ 208 h 306"/>
              <a:gd name="T8" fmla="*/ 124 w 390"/>
              <a:gd name="T9" fmla="*/ 266 h 306"/>
              <a:gd name="T10" fmla="*/ 108 w 390"/>
              <a:gd name="T11" fmla="*/ 190 h 306"/>
              <a:gd name="T12" fmla="*/ 42 w 390"/>
              <a:gd name="T13" fmla="*/ 210 h 306"/>
              <a:gd name="T14" fmla="*/ 25 w 390"/>
              <a:gd name="T15" fmla="*/ 135 h 306"/>
              <a:gd name="T16" fmla="*/ 11 w 390"/>
              <a:gd name="T17" fmla="*/ 188 h 306"/>
              <a:gd name="T18" fmla="*/ 0 w 390"/>
              <a:gd name="T19" fmla="*/ 154 h 306"/>
              <a:gd name="T20" fmla="*/ 20 w 390"/>
              <a:gd name="T21" fmla="*/ 116 h 306"/>
              <a:gd name="T22" fmla="*/ 189 w 390"/>
              <a:gd name="T23" fmla="*/ 229 h 306"/>
              <a:gd name="T24" fmla="*/ 192 w 390"/>
              <a:gd name="T25" fmla="*/ 240 h 306"/>
              <a:gd name="T26" fmla="*/ 121 w 390"/>
              <a:gd name="T27" fmla="*/ 87 h 306"/>
              <a:gd name="T28" fmla="*/ 131 w 390"/>
              <a:gd name="T29" fmla="*/ 125 h 306"/>
              <a:gd name="T30" fmla="*/ 198 w 390"/>
              <a:gd name="T31" fmla="*/ 115 h 306"/>
              <a:gd name="T32" fmla="*/ 188 w 390"/>
              <a:gd name="T33" fmla="*/ 77 h 306"/>
              <a:gd name="T34" fmla="*/ 327 w 390"/>
              <a:gd name="T35" fmla="*/ 54 h 306"/>
              <a:gd name="T36" fmla="*/ 298 w 390"/>
              <a:gd name="T37" fmla="*/ 5 h 306"/>
              <a:gd name="T38" fmla="*/ 327 w 390"/>
              <a:gd name="T39" fmla="*/ 54 h 306"/>
              <a:gd name="T40" fmla="*/ 126 w 390"/>
              <a:gd name="T41" fmla="*/ 0 h 306"/>
              <a:gd name="T42" fmla="*/ 140 w 390"/>
              <a:gd name="T43" fmla="*/ 54 h 306"/>
              <a:gd name="T44" fmla="*/ 305 w 390"/>
              <a:gd name="T45" fmla="*/ 77 h 306"/>
              <a:gd name="T46" fmla="*/ 238 w 390"/>
              <a:gd name="T47" fmla="*/ 87 h 306"/>
              <a:gd name="T48" fmla="*/ 248 w 390"/>
              <a:gd name="T49" fmla="*/ 125 h 306"/>
              <a:gd name="T50" fmla="*/ 315 w 390"/>
              <a:gd name="T51" fmla="*/ 115 h 306"/>
              <a:gd name="T52" fmla="*/ 305 w 390"/>
              <a:gd name="T53" fmla="*/ 77 h 306"/>
              <a:gd name="T54" fmla="*/ 209 w 390"/>
              <a:gd name="T55" fmla="*/ 62 h 306"/>
              <a:gd name="T56" fmla="*/ 201 w 390"/>
              <a:gd name="T57" fmla="*/ 62 h 306"/>
              <a:gd name="T58" fmla="*/ 107 w 390"/>
              <a:gd name="T59" fmla="*/ 121 h 306"/>
              <a:gd name="T60" fmla="*/ 192 w 390"/>
              <a:gd name="T61" fmla="*/ 140 h 306"/>
              <a:gd name="T62" fmla="*/ 225 w 390"/>
              <a:gd name="T63" fmla="*/ 121 h 306"/>
              <a:gd name="T64" fmla="*/ 309 w 390"/>
              <a:gd name="T65" fmla="*/ 140 h 306"/>
              <a:gd name="T66" fmla="*/ 329 w 390"/>
              <a:gd name="T67" fmla="*/ 62 h 306"/>
              <a:gd name="T68" fmla="*/ 227 w 390"/>
              <a:gd name="T69" fmla="*/ 62 h 306"/>
              <a:gd name="T70" fmla="*/ 209 w 390"/>
              <a:gd name="T71" fmla="*/ 62 h 306"/>
              <a:gd name="T72" fmla="*/ 196 w 390"/>
              <a:gd name="T73" fmla="*/ 294 h 306"/>
              <a:gd name="T74" fmla="*/ 376 w 390"/>
              <a:gd name="T75" fmla="*/ 219 h 306"/>
              <a:gd name="T76" fmla="*/ 384 w 390"/>
              <a:gd name="T77" fmla="*/ 235 h 306"/>
              <a:gd name="T78" fmla="*/ 200 w 390"/>
              <a:gd name="T79" fmla="*/ 257 h 306"/>
              <a:gd name="T80" fmla="*/ 378 w 390"/>
              <a:gd name="T81" fmla="*/ 191 h 306"/>
              <a:gd name="T82" fmla="*/ 198 w 390"/>
              <a:gd name="T83" fmla="*/ 252 h 306"/>
              <a:gd name="T84" fmla="*/ 200 w 390"/>
              <a:gd name="T85" fmla="*/ 257 h 306"/>
              <a:gd name="T86" fmla="*/ 203 w 390"/>
              <a:gd name="T87" fmla="*/ 222 h 306"/>
              <a:gd name="T88" fmla="*/ 375 w 390"/>
              <a:gd name="T89" fmla="*/ 163 h 306"/>
              <a:gd name="T90" fmla="*/ 376 w 390"/>
              <a:gd name="T91" fmla="*/ 147 h 306"/>
              <a:gd name="T92" fmla="*/ 340 w 390"/>
              <a:gd name="T93" fmla="*/ 126 h 306"/>
              <a:gd name="T94" fmla="*/ 351 w 390"/>
              <a:gd name="T95" fmla="*/ 152 h 306"/>
              <a:gd name="T96" fmla="*/ 122 w 390"/>
              <a:gd name="T97" fmla="*/ 152 h 306"/>
              <a:gd name="T98" fmla="*/ 121 w 390"/>
              <a:gd name="T99" fmla="*/ 152 h 306"/>
              <a:gd name="T100" fmla="*/ 95 w 390"/>
              <a:gd name="T101" fmla="*/ 90 h 306"/>
              <a:gd name="T102" fmla="*/ 28 w 390"/>
              <a:gd name="T103" fmla="*/ 94 h 306"/>
              <a:gd name="T104" fmla="*/ 26 w 390"/>
              <a:gd name="T105" fmla="*/ 110 h 306"/>
              <a:gd name="T106" fmla="*/ 194 w 390"/>
              <a:gd name="T107" fmla="*/ 222 h 306"/>
              <a:gd name="T108" fmla="*/ 197 w 390"/>
              <a:gd name="T109" fmla="*/ 36 h 306"/>
              <a:gd name="T110" fmla="*/ 227 w 390"/>
              <a:gd name="T111" fmla="*/ 50 h 306"/>
              <a:gd name="T112" fmla="*/ 183 w 390"/>
              <a:gd name="T113" fmla="*/ 50 h 306"/>
              <a:gd name="T114" fmla="*/ 156 w 390"/>
              <a:gd name="T115" fmla="*/ 50 h 306"/>
              <a:gd name="T116" fmla="*/ 303 w 390"/>
              <a:gd name="T117" fmla="*/ 100 h 306"/>
              <a:gd name="T118" fmla="*/ 300 w 390"/>
              <a:gd name="T119" fmla="*/ 113 h 306"/>
              <a:gd name="T120" fmla="*/ 254 w 390"/>
              <a:gd name="T121" fmla="*/ 89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90" h="306">
                <a:moveTo>
                  <a:pt x="192" y="240"/>
                </a:moveTo>
                <a:cubicBezTo>
                  <a:pt x="187" y="249"/>
                  <a:pt x="185" y="258"/>
                  <a:pt x="186" y="267"/>
                </a:cubicBezTo>
                <a:cubicBezTo>
                  <a:pt x="186" y="275"/>
                  <a:pt x="189" y="284"/>
                  <a:pt x="192" y="293"/>
                </a:cubicBezTo>
                <a:cubicBezTo>
                  <a:pt x="194" y="298"/>
                  <a:pt x="192" y="303"/>
                  <a:pt x="187" y="305"/>
                </a:cubicBezTo>
                <a:cubicBezTo>
                  <a:pt x="184" y="306"/>
                  <a:pt x="181" y="305"/>
                  <a:pt x="178" y="304"/>
                </a:cubicBezTo>
                <a:cubicBezTo>
                  <a:pt x="154" y="287"/>
                  <a:pt x="154" y="287"/>
                  <a:pt x="154" y="287"/>
                </a:cubicBezTo>
                <a:cubicBezTo>
                  <a:pt x="148" y="263"/>
                  <a:pt x="147" y="241"/>
                  <a:pt x="155" y="220"/>
                </a:cubicBezTo>
                <a:cubicBezTo>
                  <a:pt x="137" y="208"/>
                  <a:pt x="137" y="208"/>
                  <a:pt x="137" y="208"/>
                </a:cubicBezTo>
                <a:cubicBezTo>
                  <a:pt x="125" y="229"/>
                  <a:pt x="127" y="257"/>
                  <a:pt x="132" y="272"/>
                </a:cubicBezTo>
                <a:cubicBezTo>
                  <a:pt x="124" y="266"/>
                  <a:pt x="124" y="266"/>
                  <a:pt x="124" y="266"/>
                </a:cubicBezTo>
                <a:cubicBezTo>
                  <a:pt x="116" y="251"/>
                  <a:pt x="118" y="224"/>
                  <a:pt x="126" y="201"/>
                </a:cubicBezTo>
                <a:cubicBezTo>
                  <a:pt x="108" y="190"/>
                  <a:pt x="108" y="190"/>
                  <a:pt x="108" y="190"/>
                </a:cubicBezTo>
                <a:cubicBezTo>
                  <a:pt x="96" y="216"/>
                  <a:pt x="98" y="238"/>
                  <a:pt x="103" y="252"/>
                </a:cubicBezTo>
                <a:cubicBezTo>
                  <a:pt x="42" y="210"/>
                  <a:pt x="42" y="210"/>
                  <a:pt x="42" y="210"/>
                </a:cubicBezTo>
                <a:cubicBezTo>
                  <a:pt x="37" y="187"/>
                  <a:pt x="36" y="166"/>
                  <a:pt x="44" y="147"/>
                </a:cubicBezTo>
                <a:cubicBezTo>
                  <a:pt x="25" y="135"/>
                  <a:pt x="25" y="135"/>
                  <a:pt x="25" y="135"/>
                </a:cubicBezTo>
                <a:cubicBezTo>
                  <a:pt x="12" y="162"/>
                  <a:pt x="20" y="185"/>
                  <a:pt x="27" y="199"/>
                </a:cubicBezTo>
                <a:cubicBezTo>
                  <a:pt x="11" y="188"/>
                  <a:pt x="11" y="188"/>
                  <a:pt x="11" y="188"/>
                </a:cubicBezTo>
                <a:cubicBezTo>
                  <a:pt x="10" y="187"/>
                  <a:pt x="9" y="186"/>
                  <a:pt x="8" y="184"/>
                </a:cubicBezTo>
                <a:cubicBezTo>
                  <a:pt x="4" y="175"/>
                  <a:pt x="1" y="165"/>
                  <a:pt x="0" y="154"/>
                </a:cubicBezTo>
                <a:cubicBezTo>
                  <a:pt x="0" y="143"/>
                  <a:pt x="2" y="132"/>
                  <a:pt x="8" y="120"/>
                </a:cubicBezTo>
                <a:cubicBezTo>
                  <a:pt x="10" y="115"/>
                  <a:pt x="15" y="113"/>
                  <a:pt x="20" y="116"/>
                </a:cubicBezTo>
                <a:cubicBezTo>
                  <a:pt x="20" y="116"/>
                  <a:pt x="21" y="116"/>
                  <a:pt x="21" y="116"/>
                </a:cubicBezTo>
                <a:cubicBezTo>
                  <a:pt x="189" y="229"/>
                  <a:pt x="189" y="229"/>
                  <a:pt x="189" y="229"/>
                </a:cubicBezTo>
                <a:cubicBezTo>
                  <a:pt x="192" y="231"/>
                  <a:pt x="194" y="236"/>
                  <a:pt x="192" y="240"/>
                </a:cubicBezTo>
                <a:cubicBezTo>
                  <a:pt x="192" y="240"/>
                  <a:pt x="192" y="240"/>
                  <a:pt x="192" y="240"/>
                </a:cubicBezTo>
                <a:close/>
                <a:moveTo>
                  <a:pt x="131" y="77"/>
                </a:moveTo>
                <a:cubicBezTo>
                  <a:pt x="121" y="87"/>
                  <a:pt x="121" y="87"/>
                  <a:pt x="121" y="87"/>
                </a:cubicBezTo>
                <a:cubicBezTo>
                  <a:pt x="121" y="115"/>
                  <a:pt x="121" y="115"/>
                  <a:pt x="121" y="115"/>
                </a:cubicBezTo>
                <a:cubicBezTo>
                  <a:pt x="131" y="125"/>
                  <a:pt x="131" y="125"/>
                  <a:pt x="131" y="125"/>
                </a:cubicBezTo>
                <a:cubicBezTo>
                  <a:pt x="188" y="125"/>
                  <a:pt x="188" y="125"/>
                  <a:pt x="188" y="125"/>
                </a:cubicBezTo>
                <a:cubicBezTo>
                  <a:pt x="198" y="115"/>
                  <a:pt x="198" y="115"/>
                  <a:pt x="198" y="115"/>
                </a:cubicBezTo>
                <a:cubicBezTo>
                  <a:pt x="198" y="87"/>
                  <a:pt x="198" y="87"/>
                  <a:pt x="198" y="87"/>
                </a:cubicBezTo>
                <a:cubicBezTo>
                  <a:pt x="188" y="77"/>
                  <a:pt x="188" y="77"/>
                  <a:pt x="188" y="77"/>
                </a:cubicBezTo>
                <a:cubicBezTo>
                  <a:pt x="131" y="77"/>
                  <a:pt x="131" y="77"/>
                  <a:pt x="131" y="77"/>
                </a:cubicBezTo>
                <a:close/>
                <a:moveTo>
                  <a:pt x="327" y="54"/>
                </a:moveTo>
                <a:cubicBezTo>
                  <a:pt x="309" y="0"/>
                  <a:pt x="309" y="0"/>
                  <a:pt x="309" y="0"/>
                </a:cubicBezTo>
                <a:cubicBezTo>
                  <a:pt x="298" y="5"/>
                  <a:pt x="298" y="5"/>
                  <a:pt x="298" y="5"/>
                </a:cubicBezTo>
                <a:cubicBezTo>
                  <a:pt x="295" y="54"/>
                  <a:pt x="295" y="54"/>
                  <a:pt x="295" y="54"/>
                </a:cubicBezTo>
                <a:cubicBezTo>
                  <a:pt x="327" y="54"/>
                  <a:pt x="327" y="54"/>
                  <a:pt x="327" y="54"/>
                </a:cubicBezTo>
                <a:close/>
                <a:moveTo>
                  <a:pt x="107" y="54"/>
                </a:moveTo>
                <a:cubicBezTo>
                  <a:pt x="126" y="0"/>
                  <a:pt x="126" y="0"/>
                  <a:pt x="126" y="0"/>
                </a:cubicBezTo>
                <a:cubicBezTo>
                  <a:pt x="137" y="5"/>
                  <a:pt x="137" y="5"/>
                  <a:pt x="137" y="5"/>
                </a:cubicBezTo>
                <a:cubicBezTo>
                  <a:pt x="140" y="54"/>
                  <a:pt x="140" y="54"/>
                  <a:pt x="140" y="54"/>
                </a:cubicBezTo>
                <a:cubicBezTo>
                  <a:pt x="107" y="54"/>
                  <a:pt x="107" y="54"/>
                  <a:pt x="107" y="54"/>
                </a:cubicBezTo>
                <a:close/>
                <a:moveTo>
                  <a:pt x="305" y="77"/>
                </a:moveTo>
                <a:cubicBezTo>
                  <a:pt x="248" y="77"/>
                  <a:pt x="248" y="77"/>
                  <a:pt x="248" y="77"/>
                </a:cubicBezTo>
                <a:cubicBezTo>
                  <a:pt x="238" y="87"/>
                  <a:pt x="238" y="87"/>
                  <a:pt x="238" y="87"/>
                </a:cubicBezTo>
                <a:cubicBezTo>
                  <a:pt x="238" y="115"/>
                  <a:pt x="238" y="115"/>
                  <a:pt x="238" y="115"/>
                </a:cubicBezTo>
                <a:cubicBezTo>
                  <a:pt x="248" y="125"/>
                  <a:pt x="248" y="125"/>
                  <a:pt x="248" y="125"/>
                </a:cubicBezTo>
                <a:cubicBezTo>
                  <a:pt x="305" y="125"/>
                  <a:pt x="305" y="125"/>
                  <a:pt x="305" y="125"/>
                </a:cubicBezTo>
                <a:cubicBezTo>
                  <a:pt x="315" y="115"/>
                  <a:pt x="315" y="115"/>
                  <a:pt x="315" y="115"/>
                </a:cubicBezTo>
                <a:cubicBezTo>
                  <a:pt x="315" y="87"/>
                  <a:pt x="315" y="87"/>
                  <a:pt x="315" y="87"/>
                </a:cubicBezTo>
                <a:cubicBezTo>
                  <a:pt x="305" y="77"/>
                  <a:pt x="305" y="77"/>
                  <a:pt x="305" y="77"/>
                </a:cubicBezTo>
                <a:close/>
                <a:moveTo>
                  <a:pt x="209" y="62"/>
                </a:moveTo>
                <a:cubicBezTo>
                  <a:pt x="209" y="62"/>
                  <a:pt x="209" y="62"/>
                  <a:pt x="209" y="62"/>
                </a:cubicBezTo>
                <a:cubicBezTo>
                  <a:pt x="201" y="62"/>
                  <a:pt x="201" y="62"/>
                  <a:pt x="201" y="62"/>
                </a:cubicBezTo>
                <a:cubicBezTo>
                  <a:pt x="201" y="62"/>
                  <a:pt x="201" y="62"/>
                  <a:pt x="201" y="62"/>
                </a:cubicBezTo>
                <a:cubicBezTo>
                  <a:pt x="107" y="62"/>
                  <a:pt x="107" y="62"/>
                  <a:pt x="107" y="62"/>
                </a:cubicBezTo>
                <a:cubicBezTo>
                  <a:pt x="107" y="121"/>
                  <a:pt x="107" y="121"/>
                  <a:pt x="107" y="121"/>
                </a:cubicBezTo>
                <a:cubicBezTo>
                  <a:pt x="127" y="140"/>
                  <a:pt x="127" y="140"/>
                  <a:pt x="127" y="140"/>
                </a:cubicBezTo>
                <a:cubicBezTo>
                  <a:pt x="192" y="140"/>
                  <a:pt x="192" y="140"/>
                  <a:pt x="192" y="140"/>
                </a:cubicBezTo>
                <a:cubicBezTo>
                  <a:pt x="211" y="121"/>
                  <a:pt x="211" y="121"/>
                  <a:pt x="211" y="121"/>
                </a:cubicBezTo>
                <a:cubicBezTo>
                  <a:pt x="225" y="121"/>
                  <a:pt x="225" y="121"/>
                  <a:pt x="225" y="121"/>
                </a:cubicBezTo>
                <a:cubicBezTo>
                  <a:pt x="244" y="140"/>
                  <a:pt x="244" y="140"/>
                  <a:pt x="244" y="140"/>
                </a:cubicBezTo>
                <a:cubicBezTo>
                  <a:pt x="309" y="140"/>
                  <a:pt x="309" y="140"/>
                  <a:pt x="309" y="140"/>
                </a:cubicBezTo>
                <a:cubicBezTo>
                  <a:pt x="329" y="121"/>
                  <a:pt x="329" y="121"/>
                  <a:pt x="329" y="121"/>
                </a:cubicBezTo>
                <a:cubicBezTo>
                  <a:pt x="329" y="62"/>
                  <a:pt x="329" y="62"/>
                  <a:pt x="329" y="62"/>
                </a:cubicBezTo>
                <a:cubicBezTo>
                  <a:pt x="227" y="62"/>
                  <a:pt x="227" y="62"/>
                  <a:pt x="227" y="62"/>
                </a:cubicBezTo>
                <a:cubicBezTo>
                  <a:pt x="227" y="62"/>
                  <a:pt x="227" y="62"/>
                  <a:pt x="227" y="62"/>
                </a:cubicBezTo>
                <a:cubicBezTo>
                  <a:pt x="218" y="62"/>
                  <a:pt x="218" y="62"/>
                  <a:pt x="218" y="62"/>
                </a:cubicBezTo>
                <a:cubicBezTo>
                  <a:pt x="209" y="62"/>
                  <a:pt x="209" y="62"/>
                  <a:pt x="209" y="62"/>
                </a:cubicBezTo>
                <a:close/>
                <a:moveTo>
                  <a:pt x="208" y="298"/>
                </a:moveTo>
                <a:cubicBezTo>
                  <a:pt x="204" y="300"/>
                  <a:pt x="198" y="298"/>
                  <a:pt x="196" y="294"/>
                </a:cubicBezTo>
                <a:cubicBezTo>
                  <a:pt x="194" y="289"/>
                  <a:pt x="196" y="284"/>
                  <a:pt x="200" y="282"/>
                </a:cubicBezTo>
                <a:cubicBezTo>
                  <a:pt x="376" y="219"/>
                  <a:pt x="376" y="219"/>
                  <a:pt x="376" y="219"/>
                </a:cubicBezTo>
                <a:cubicBezTo>
                  <a:pt x="381" y="217"/>
                  <a:pt x="386" y="219"/>
                  <a:pt x="388" y="223"/>
                </a:cubicBezTo>
                <a:cubicBezTo>
                  <a:pt x="390" y="228"/>
                  <a:pt x="389" y="233"/>
                  <a:pt x="384" y="235"/>
                </a:cubicBezTo>
                <a:cubicBezTo>
                  <a:pt x="208" y="298"/>
                  <a:pt x="208" y="298"/>
                  <a:pt x="208" y="298"/>
                </a:cubicBezTo>
                <a:close/>
                <a:moveTo>
                  <a:pt x="200" y="257"/>
                </a:moveTo>
                <a:cubicBezTo>
                  <a:pt x="376" y="195"/>
                  <a:pt x="376" y="195"/>
                  <a:pt x="376" y="195"/>
                </a:cubicBezTo>
                <a:cubicBezTo>
                  <a:pt x="378" y="194"/>
                  <a:pt x="378" y="192"/>
                  <a:pt x="378" y="191"/>
                </a:cubicBezTo>
                <a:cubicBezTo>
                  <a:pt x="377" y="189"/>
                  <a:pt x="375" y="189"/>
                  <a:pt x="374" y="189"/>
                </a:cubicBezTo>
                <a:cubicBezTo>
                  <a:pt x="198" y="252"/>
                  <a:pt x="198" y="252"/>
                  <a:pt x="198" y="252"/>
                </a:cubicBezTo>
                <a:cubicBezTo>
                  <a:pt x="196" y="253"/>
                  <a:pt x="196" y="254"/>
                  <a:pt x="196" y="256"/>
                </a:cubicBezTo>
                <a:cubicBezTo>
                  <a:pt x="197" y="257"/>
                  <a:pt x="199" y="258"/>
                  <a:pt x="200" y="257"/>
                </a:cubicBezTo>
                <a:close/>
                <a:moveTo>
                  <a:pt x="194" y="222"/>
                </a:moveTo>
                <a:cubicBezTo>
                  <a:pt x="197" y="224"/>
                  <a:pt x="200" y="224"/>
                  <a:pt x="203" y="222"/>
                </a:cubicBezTo>
                <a:cubicBezTo>
                  <a:pt x="203" y="222"/>
                  <a:pt x="203" y="222"/>
                  <a:pt x="203" y="222"/>
                </a:cubicBezTo>
                <a:cubicBezTo>
                  <a:pt x="375" y="163"/>
                  <a:pt x="375" y="163"/>
                  <a:pt x="375" y="163"/>
                </a:cubicBezTo>
                <a:cubicBezTo>
                  <a:pt x="380" y="161"/>
                  <a:pt x="382" y="155"/>
                  <a:pt x="379" y="151"/>
                </a:cubicBezTo>
                <a:cubicBezTo>
                  <a:pt x="379" y="149"/>
                  <a:pt x="377" y="148"/>
                  <a:pt x="376" y="147"/>
                </a:cubicBezTo>
                <a:cubicBezTo>
                  <a:pt x="340" y="124"/>
                  <a:pt x="340" y="124"/>
                  <a:pt x="340" y="124"/>
                </a:cubicBezTo>
                <a:cubicBezTo>
                  <a:pt x="340" y="126"/>
                  <a:pt x="340" y="126"/>
                  <a:pt x="340" y="126"/>
                </a:cubicBezTo>
                <a:cubicBezTo>
                  <a:pt x="328" y="138"/>
                  <a:pt x="328" y="138"/>
                  <a:pt x="328" y="138"/>
                </a:cubicBezTo>
                <a:cubicBezTo>
                  <a:pt x="351" y="152"/>
                  <a:pt x="351" y="152"/>
                  <a:pt x="351" y="152"/>
                </a:cubicBezTo>
                <a:cubicBezTo>
                  <a:pt x="200" y="204"/>
                  <a:pt x="200" y="204"/>
                  <a:pt x="200" y="204"/>
                </a:cubicBezTo>
                <a:cubicBezTo>
                  <a:pt x="122" y="152"/>
                  <a:pt x="122" y="152"/>
                  <a:pt x="122" y="152"/>
                </a:cubicBezTo>
                <a:cubicBezTo>
                  <a:pt x="122" y="152"/>
                  <a:pt x="122" y="152"/>
                  <a:pt x="122" y="152"/>
                </a:cubicBezTo>
                <a:cubicBezTo>
                  <a:pt x="121" y="152"/>
                  <a:pt x="121" y="152"/>
                  <a:pt x="121" y="152"/>
                </a:cubicBezTo>
                <a:cubicBezTo>
                  <a:pt x="51" y="105"/>
                  <a:pt x="51" y="105"/>
                  <a:pt x="51" y="105"/>
                </a:cubicBezTo>
                <a:cubicBezTo>
                  <a:pt x="95" y="90"/>
                  <a:pt x="95" y="90"/>
                  <a:pt x="95" y="90"/>
                </a:cubicBezTo>
                <a:cubicBezTo>
                  <a:pt x="95" y="71"/>
                  <a:pt x="95" y="71"/>
                  <a:pt x="95" y="71"/>
                </a:cubicBezTo>
                <a:cubicBezTo>
                  <a:pt x="28" y="94"/>
                  <a:pt x="28" y="94"/>
                  <a:pt x="28" y="94"/>
                </a:cubicBezTo>
                <a:cubicBezTo>
                  <a:pt x="23" y="96"/>
                  <a:pt x="21" y="101"/>
                  <a:pt x="23" y="106"/>
                </a:cubicBezTo>
                <a:cubicBezTo>
                  <a:pt x="24" y="107"/>
                  <a:pt x="25" y="109"/>
                  <a:pt x="26" y="110"/>
                </a:cubicBezTo>
                <a:cubicBezTo>
                  <a:pt x="26" y="110"/>
                  <a:pt x="26" y="110"/>
                  <a:pt x="26" y="110"/>
                </a:cubicBezTo>
                <a:cubicBezTo>
                  <a:pt x="194" y="222"/>
                  <a:pt x="194" y="222"/>
                  <a:pt x="194" y="222"/>
                </a:cubicBezTo>
                <a:close/>
                <a:moveTo>
                  <a:pt x="156" y="50"/>
                </a:moveTo>
                <a:cubicBezTo>
                  <a:pt x="197" y="36"/>
                  <a:pt x="197" y="36"/>
                  <a:pt x="197" y="36"/>
                </a:cubicBezTo>
                <a:cubicBezTo>
                  <a:pt x="200" y="35"/>
                  <a:pt x="203" y="35"/>
                  <a:pt x="206" y="37"/>
                </a:cubicBezTo>
                <a:cubicBezTo>
                  <a:pt x="227" y="50"/>
                  <a:pt x="227" y="50"/>
                  <a:pt x="227" y="50"/>
                </a:cubicBezTo>
                <a:cubicBezTo>
                  <a:pt x="218" y="50"/>
                  <a:pt x="218" y="50"/>
                  <a:pt x="218" y="50"/>
                </a:cubicBezTo>
                <a:cubicBezTo>
                  <a:pt x="183" y="50"/>
                  <a:pt x="183" y="50"/>
                  <a:pt x="183" y="50"/>
                </a:cubicBezTo>
                <a:cubicBezTo>
                  <a:pt x="183" y="50"/>
                  <a:pt x="183" y="50"/>
                  <a:pt x="183" y="50"/>
                </a:cubicBezTo>
                <a:cubicBezTo>
                  <a:pt x="156" y="50"/>
                  <a:pt x="156" y="50"/>
                  <a:pt x="156" y="50"/>
                </a:cubicBezTo>
                <a:close/>
                <a:moveTo>
                  <a:pt x="287" y="89"/>
                </a:moveTo>
                <a:cubicBezTo>
                  <a:pt x="303" y="100"/>
                  <a:pt x="303" y="100"/>
                  <a:pt x="303" y="100"/>
                </a:cubicBezTo>
                <a:cubicBezTo>
                  <a:pt x="303" y="110"/>
                  <a:pt x="303" y="110"/>
                  <a:pt x="303" y="110"/>
                </a:cubicBezTo>
                <a:cubicBezTo>
                  <a:pt x="300" y="113"/>
                  <a:pt x="300" y="113"/>
                  <a:pt x="300" y="113"/>
                </a:cubicBezTo>
                <a:cubicBezTo>
                  <a:pt x="291" y="113"/>
                  <a:pt x="291" y="113"/>
                  <a:pt x="291" y="113"/>
                </a:cubicBezTo>
                <a:cubicBezTo>
                  <a:pt x="254" y="89"/>
                  <a:pt x="254" y="89"/>
                  <a:pt x="254" y="89"/>
                </a:cubicBezTo>
                <a:lnTo>
                  <a:pt x="287" y="89"/>
                </a:ln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pic>
        <p:nvPicPr>
          <p:cNvPr id="3" name="图片 2" descr="web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3880" y="1186815"/>
            <a:ext cx="10058400" cy="5509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/>
      <p:bldP spid="7" grpId="0" bldLvl="0" animBg="1"/>
      <p:bldP spid="9" grpId="0"/>
      <p:bldP spid="37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2689642" y="515424"/>
            <a:ext cx="928370" cy="54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商家</a:t>
            </a:r>
            <a:endParaRPr lang="zh-CN" altLang="en-US" sz="2935" b="1" dirty="0">
              <a:solidFill>
                <a:srgbClr val="202A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53331" y="1654814"/>
            <a:ext cx="17811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000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原型设计</a:t>
            </a:r>
            <a:endParaRPr lang="zh-CN" altLang="en-US" sz="2000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87960" y="221615"/>
            <a:ext cx="1344930" cy="134493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4"/>
          <p:cNvSpPr txBox="1"/>
          <p:nvPr/>
        </p:nvSpPr>
        <p:spPr>
          <a:xfrm>
            <a:off x="240665" y="1045845"/>
            <a:ext cx="1305560" cy="260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 smtClean="0">
                <a:solidFill>
                  <a:srgbClr val="FCB0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</a:t>
            </a:r>
            <a:r>
              <a:rPr lang="zh-CN" altLang="en-US" sz="2400" b="1" dirty="0" smtClean="0">
                <a:solidFill>
                  <a:srgbClr val="FCB0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2400" b="1" dirty="0" smtClean="0">
              <a:solidFill>
                <a:srgbClr val="FCB0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Freeform 11"/>
          <p:cNvSpPr>
            <a:spLocks noEditPoints="1"/>
          </p:cNvSpPr>
          <p:nvPr/>
        </p:nvSpPr>
        <p:spPr bwMode="auto">
          <a:xfrm>
            <a:off x="608330" y="515620"/>
            <a:ext cx="504825" cy="397510"/>
          </a:xfrm>
          <a:custGeom>
            <a:avLst/>
            <a:gdLst>
              <a:gd name="T0" fmla="*/ 186 w 390"/>
              <a:gd name="T1" fmla="*/ 267 h 306"/>
              <a:gd name="T2" fmla="*/ 187 w 390"/>
              <a:gd name="T3" fmla="*/ 305 h 306"/>
              <a:gd name="T4" fmla="*/ 154 w 390"/>
              <a:gd name="T5" fmla="*/ 287 h 306"/>
              <a:gd name="T6" fmla="*/ 137 w 390"/>
              <a:gd name="T7" fmla="*/ 208 h 306"/>
              <a:gd name="T8" fmla="*/ 124 w 390"/>
              <a:gd name="T9" fmla="*/ 266 h 306"/>
              <a:gd name="T10" fmla="*/ 108 w 390"/>
              <a:gd name="T11" fmla="*/ 190 h 306"/>
              <a:gd name="T12" fmla="*/ 42 w 390"/>
              <a:gd name="T13" fmla="*/ 210 h 306"/>
              <a:gd name="T14" fmla="*/ 25 w 390"/>
              <a:gd name="T15" fmla="*/ 135 h 306"/>
              <a:gd name="T16" fmla="*/ 11 w 390"/>
              <a:gd name="T17" fmla="*/ 188 h 306"/>
              <a:gd name="T18" fmla="*/ 0 w 390"/>
              <a:gd name="T19" fmla="*/ 154 h 306"/>
              <a:gd name="T20" fmla="*/ 20 w 390"/>
              <a:gd name="T21" fmla="*/ 116 h 306"/>
              <a:gd name="T22" fmla="*/ 189 w 390"/>
              <a:gd name="T23" fmla="*/ 229 h 306"/>
              <a:gd name="T24" fmla="*/ 192 w 390"/>
              <a:gd name="T25" fmla="*/ 240 h 306"/>
              <a:gd name="T26" fmla="*/ 121 w 390"/>
              <a:gd name="T27" fmla="*/ 87 h 306"/>
              <a:gd name="T28" fmla="*/ 131 w 390"/>
              <a:gd name="T29" fmla="*/ 125 h 306"/>
              <a:gd name="T30" fmla="*/ 198 w 390"/>
              <a:gd name="T31" fmla="*/ 115 h 306"/>
              <a:gd name="T32" fmla="*/ 188 w 390"/>
              <a:gd name="T33" fmla="*/ 77 h 306"/>
              <a:gd name="T34" fmla="*/ 327 w 390"/>
              <a:gd name="T35" fmla="*/ 54 h 306"/>
              <a:gd name="T36" fmla="*/ 298 w 390"/>
              <a:gd name="T37" fmla="*/ 5 h 306"/>
              <a:gd name="T38" fmla="*/ 327 w 390"/>
              <a:gd name="T39" fmla="*/ 54 h 306"/>
              <a:gd name="T40" fmla="*/ 126 w 390"/>
              <a:gd name="T41" fmla="*/ 0 h 306"/>
              <a:gd name="T42" fmla="*/ 140 w 390"/>
              <a:gd name="T43" fmla="*/ 54 h 306"/>
              <a:gd name="T44" fmla="*/ 305 w 390"/>
              <a:gd name="T45" fmla="*/ 77 h 306"/>
              <a:gd name="T46" fmla="*/ 238 w 390"/>
              <a:gd name="T47" fmla="*/ 87 h 306"/>
              <a:gd name="T48" fmla="*/ 248 w 390"/>
              <a:gd name="T49" fmla="*/ 125 h 306"/>
              <a:gd name="T50" fmla="*/ 315 w 390"/>
              <a:gd name="T51" fmla="*/ 115 h 306"/>
              <a:gd name="T52" fmla="*/ 305 w 390"/>
              <a:gd name="T53" fmla="*/ 77 h 306"/>
              <a:gd name="T54" fmla="*/ 209 w 390"/>
              <a:gd name="T55" fmla="*/ 62 h 306"/>
              <a:gd name="T56" fmla="*/ 201 w 390"/>
              <a:gd name="T57" fmla="*/ 62 h 306"/>
              <a:gd name="T58" fmla="*/ 107 w 390"/>
              <a:gd name="T59" fmla="*/ 121 h 306"/>
              <a:gd name="T60" fmla="*/ 192 w 390"/>
              <a:gd name="T61" fmla="*/ 140 h 306"/>
              <a:gd name="T62" fmla="*/ 225 w 390"/>
              <a:gd name="T63" fmla="*/ 121 h 306"/>
              <a:gd name="T64" fmla="*/ 309 w 390"/>
              <a:gd name="T65" fmla="*/ 140 h 306"/>
              <a:gd name="T66" fmla="*/ 329 w 390"/>
              <a:gd name="T67" fmla="*/ 62 h 306"/>
              <a:gd name="T68" fmla="*/ 227 w 390"/>
              <a:gd name="T69" fmla="*/ 62 h 306"/>
              <a:gd name="T70" fmla="*/ 209 w 390"/>
              <a:gd name="T71" fmla="*/ 62 h 306"/>
              <a:gd name="T72" fmla="*/ 196 w 390"/>
              <a:gd name="T73" fmla="*/ 294 h 306"/>
              <a:gd name="T74" fmla="*/ 376 w 390"/>
              <a:gd name="T75" fmla="*/ 219 h 306"/>
              <a:gd name="T76" fmla="*/ 384 w 390"/>
              <a:gd name="T77" fmla="*/ 235 h 306"/>
              <a:gd name="T78" fmla="*/ 200 w 390"/>
              <a:gd name="T79" fmla="*/ 257 h 306"/>
              <a:gd name="T80" fmla="*/ 378 w 390"/>
              <a:gd name="T81" fmla="*/ 191 h 306"/>
              <a:gd name="T82" fmla="*/ 198 w 390"/>
              <a:gd name="T83" fmla="*/ 252 h 306"/>
              <a:gd name="T84" fmla="*/ 200 w 390"/>
              <a:gd name="T85" fmla="*/ 257 h 306"/>
              <a:gd name="T86" fmla="*/ 203 w 390"/>
              <a:gd name="T87" fmla="*/ 222 h 306"/>
              <a:gd name="T88" fmla="*/ 375 w 390"/>
              <a:gd name="T89" fmla="*/ 163 h 306"/>
              <a:gd name="T90" fmla="*/ 376 w 390"/>
              <a:gd name="T91" fmla="*/ 147 h 306"/>
              <a:gd name="T92" fmla="*/ 340 w 390"/>
              <a:gd name="T93" fmla="*/ 126 h 306"/>
              <a:gd name="T94" fmla="*/ 351 w 390"/>
              <a:gd name="T95" fmla="*/ 152 h 306"/>
              <a:gd name="T96" fmla="*/ 122 w 390"/>
              <a:gd name="T97" fmla="*/ 152 h 306"/>
              <a:gd name="T98" fmla="*/ 121 w 390"/>
              <a:gd name="T99" fmla="*/ 152 h 306"/>
              <a:gd name="T100" fmla="*/ 95 w 390"/>
              <a:gd name="T101" fmla="*/ 90 h 306"/>
              <a:gd name="T102" fmla="*/ 28 w 390"/>
              <a:gd name="T103" fmla="*/ 94 h 306"/>
              <a:gd name="T104" fmla="*/ 26 w 390"/>
              <a:gd name="T105" fmla="*/ 110 h 306"/>
              <a:gd name="T106" fmla="*/ 194 w 390"/>
              <a:gd name="T107" fmla="*/ 222 h 306"/>
              <a:gd name="T108" fmla="*/ 197 w 390"/>
              <a:gd name="T109" fmla="*/ 36 h 306"/>
              <a:gd name="T110" fmla="*/ 227 w 390"/>
              <a:gd name="T111" fmla="*/ 50 h 306"/>
              <a:gd name="T112" fmla="*/ 183 w 390"/>
              <a:gd name="T113" fmla="*/ 50 h 306"/>
              <a:gd name="T114" fmla="*/ 156 w 390"/>
              <a:gd name="T115" fmla="*/ 50 h 306"/>
              <a:gd name="T116" fmla="*/ 303 w 390"/>
              <a:gd name="T117" fmla="*/ 100 h 306"/>
              <a:gd name="T118" fmla="*/ 300 w 390"/>
              <a:gd name="T119" fmla="*/ 113 h 306"/>
              <a:gd name="T120" fmla="*/ 254 w 390"/>
              <a:gd name="T121" fmla="*/ 89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90" h="306">
                <a:moveTo>
                  <a:pt x="192" y="240"/>
                </a:moveTo>
                <a:cubicBezTo>
                  <a:pt x="187" y="249"/>
                  <a:pt x="185" y="258"/>
                  <a:pt x="186" y="267"/>
                </a:cubicBezTo>
                <a:cubicBezTo>
                  <a:pt x="186" y="275"/>
                  <a:pt x="189" y="284"/>
                  <a:pt x="192" y="293"/>
                </a:cubicBezTo>
                <a:cubicBezTo>
                  <a:pt x="194" y="298"/>
                  <a:pt x="192" y="303"/>
                  <a:pt x="187" y="305"/>
                </a:cubicBezTo>
                <a:cubicBezTo>
                  <a:pt x="184" y="306"/>
                  <a:pt x="181" y="305"/>
                  <a:pt x="178" y="304"/>
                </a:cubicBezTo>
                <a:cubicBezTo>
                  <a:pt x="154" y="287"/>
                  <a:pt x="154" y="287"/>
                  <a:pt x="154" y="287"/>
                </a:cubicBezTo>
                <a:cubicBezTo>
                  <a:pt x="148" y="263"/>
                  <a:pt x="147" y="241"/>
                  <a:pt x="155" y="220"/>
                </a:cubicBezTo>
                <a:cubicBezTo>
                  <a:pt x="137" y="208"/>
                  <a:pt x="137" y="208"/>
                  <a:pt x="137" y="208"/>
                </a:cubicBezTo>
                <a:cubicBezTo>
                  <a:pt x="125" y="229"/>
                  <a:pt x="127" y="257"/>
                  <a:pt x="132" y="272"/>
                </a:cubicBezTo>
                <a:cubicBezTo>
                  <a:pt x="124" y="266"/>
                  <a:pt x="124" y="266"/>
                  <a:pt x="124" y="266"/>
                </a:cubicBezTo>
                <a:cubicBezTo>
                  <a:pt x="116" y="251"/>
                  <a:pt x="118" y="224"/>
                  <a:pt x="126" y="201"/>
                </a:cubicBezTo>
                <a:cubicBezTo>
                  <a:pt x="108" y="190"/>
                  <a:pt x="108" y="190"/>
                  <a:pt x="108" y="190"/>
                </a:cubicBezTo>
                <a:cubicBezTo>
                  <a:pt x="96" y="216"/>
                  <a:pt x="98" y="238"/>
                  <a:pt x="103" y="252"/>
                </a:cubicBezTo>
                <a:cubicBezTo>
                  <a:pt x="42" y="210"/>
                  <a:pt x="42" y="210"/>
                  <a:pt x="42" y="210"/>
                </a:cubicBezTo>
                <a:cubicBezTo>
                  <a:pt x="37" y="187"/>
                  <a:pt x="36" y="166"/>
                  <a:pt x="44" y="147"/>
                </a:cubicBezTo>
                <a:cubicBezTo>
                  <a:pt x="25" y="135"/>
                  <a:pt x="25" y="135"/>
                  <a:pt x="25" y="135"/>
                </a:cubicBezTo>
                <a:cubicBezTo>
                  <a:pt x="12" y="162"/>
                  <a:pt x="20" y="185"/>
                  <a:pt x="27" y="199"/>
                </a:cubicBezTo>
                <a:cubicBezTo>
                  <a:pt x="11" y="188"/>
                  <a:pt x="11" y="188"/>
                  <a:pt x="11" y="188"/>
                </a:cubicBezTo>
                <a:cubicBezTo>
                  <a:pt x="10" y="187"/>
                  <a:pt x="9" y="186"/>
                  <a:pt x="8" y="184"/>
                </a:cubicBezTo>
                <a:cubicBezTo>
                  <a:pt x="4" y="175"/>
                  <a:pt x="1" y="165"/>
                  <a:pt x="0" y="154"/>
                </a:cubicBezTo>
                <a:cubicBezTo>
                  <a:pt x="0" y="143"/>
                  <a:pt x="2" y="132"/>
                  <a:pt x="8" y="120"/>
                </a:cubicBezTo>
                <a:cubicBezTo>
                  <a:pt x="10" y="115"/>
                  <a:pt x="15" y="113"/>
                  <a:pt x="20" y="116"/>
                </a:cubicBezTo>
                <a:cubicBezTo>
                  <a:pt x="20" y="116"/>
                  <a:pt x="21" y="116"/>
                  <a:pt x="21" y="116"/>
                </a:cubicBezTo>
                <a:cubicBezTo>
                  <a:pt x="189" y="229"/>
                  <a:pt x="189" y="229"/>
                  <a:pt x="189" y="229"/>
                </a:cubicBezTo>
                <a:cubicBezTo>
                  <a:pt x="192" y="231"/>
                  <a:pt x="194" y="236"/>
                  <a:pt x="192" y="240"/>
                </a:cubicBezTo>
                <a:cubicBezTo>
                  <a:pt x="192" y="240"/>
                  <a:pt x="192" y="240"/>
                  <a:pt x="192" y="240"/>
                </a:cubicBezTo>
                <a:close/>
                <a:moveTo>
                  <a:pt x="131" y="77"/>
                </a:moveTo>
                <a:cubicBezTo>
                  <a:pt x="121" y="87"/>
                  <a:pt x="121" y="87"/>
                  <a:pt x="121" y="87"/>
                </a:cubicBezTo>
                <a:cubicBezTo>
                  <a:pt x="121" y="115"/>
                  <a:pt x="121" y="115"/>
                  <a:pt x="121" y="115"/>
                </a:cubicBezTo>
                <a:cubicBezTo>
                  <a:pt x="131" y="125"/>
                  <a:pt x="131" y="125"/>
                  <a:pt x="131" y="125"/>
                </a:cubicBezTo>
                <a:cubicBezTo>
                  <a:pt x="188" y="125"/>
                  <a:pt x="188" y="125"/>
                  <a:pt x="188" y="125"/>
                </a:cubicBezTo>
                <a:cubicBezTo>
                  <a:pt x="198" y="115"/>
                  <a:pt x="198" y="115"/>
                  <a:pt x="198" y="115"/>
                </a:cubicBezTo>
                <a:cubicBezTo>
                  <a:pt x="198" y="87"/>
                  <a:pt x="198" y="87"/>
                  <a:pt x="198" y="87"/>
                </a:cubicBezTo>
                <a:cubicBezTo>
                  <a:pt x="188" y="77"/>
                  <a:pt x="188" y="77"/>
                  <a:pt x="188" y="77"/>
                </a:cubicBezTo>
                <a:cubicBezTo>
                  <a:pt x="131" y="77"/>
                  <a:pt x="131" y="77"/>
                  <a:pt x="131" y="77"/>
                </a:cubicBezTo>
                <a:close/>
                <a:moveTo>
                  <a:pt x="327" y="54"/>
                </a:moveTo>
                <a:cubicBezTo>
                  <a:pt x="309" y="0"/>
                  <a:pt x="309" y="0"/>
                  <a:pt x="309" y="0"/>
                </a:cubicBezTo>
                <a:cubicBezTo>
                  <a:pt x="298" y="5"/>
                  <a:pt x="298" y="5"/>
                  <a:pt x="298" y="5"/>
                </a:cubicBezTo>
                <a:cubicBezTo>
                  <a:pt x="295" y="54"/>
                  <a:pt x="295" y="54"/>
                  <a:pt x="295" y="54"/>
                </a:cubicBezTo>
                <a:cubicBezTo>
                  <a:pt x="327" y="54"/>
                  <a:pt x="327" y="54"/>
                  <a:pt x="327" y="54"/>
                </a:cubicBezTo>
                <a:close/>
                <a:moveTo>
                  <a:pt x="107" y="54"/>
                </a:moveTo>
                <a:cubicBezTo>
                  <a:pt x="126" y="0"/>
                  <a:pt x="126" y="0"/>
                  <a:pt x="126" y="0"/>
                </a:cubicBezTo>
                <a:cubicBezTo>
                  <a:pt x="137" y="5"/>
                  <a:pt x="137" y="5"/>
                  <a:pt x="137" y="5"/>
                </a:cubicBezTo>
                <a:cubicBezTo>
                  <a:pt x="140" y="54"/>
                  <a:pt x="140" y="54"/>
                  <a:pt x="140" y="54"/>
                </a:cubicBezTo>
                <a:cubicBezTo>
                  <a:pt x="107" y="54"/>
                  <a:pt x="107" y="54"/>
                  <a:pt x="107" y="54"/>
                </a:cubicBezTo>
                <a:close/>
                <a:moveTo>
                  <a:pt x="305" y="77"/>
                </a:moveTo>
                <a:cubicBezTo>
                  <a:pt x="248" y="77"/>
                  <a:pt x="248" y="77"/>
                  <a:pt x="248" y="77"/>
                </a:cubicBezTo>
                <a:cubicBezTo>
                  <a:pt x="238" y="87"/>
                  <a:pt x="238" y="87"/>
                  <a:pt x="238" y="87"/>
                </a:cubicBezTo>
                <a:cubicBezTo>
                  <a:pt x="238" y="115"/>
                  <a:pt x="238" y="115"/>
                  <a:pt x="238" y="115"/>
                </a:cubicBezTo>
                <a:cubicBezTo>
                  <a:pt x="248" y="125"/>
                  <a:pt x="248" y="125"/>
                  <a:pt x="248" y="125"/>
                </a:cubicBezTo>
                <a:cubicBezTo>
                  <a:pt x="305" y="125"/>
                  <a:pt x="305" y="125"/>
                  <a:pt x="305" y="125"/>
                </a:cubicBezTo>
                <a:cubicBezTo>
                  <a:pt x="315" y="115"/>
                  <a:pt x="315" y="115"/>
                  <a:pt x="315" y="115"/>
                </a:cubicBezTo>
                <a:cubicBezTo>
                  <a:pt x="315" y="87"/>
                  <a:pt x="315" y="87"/>
                  <a:pt x="315" y="87"/>
                </a:cubicBezTo>
                <a:cubicBezTo>
                  <a:pt x="305" y="77"/>
                  <a:pt x="305" y="77"/>
                  <a:pt x="305" y="77"/>
                </a:cubicBezTo>
                <a:close/>
                <a:moveTo>
                  <a:pt x="209" y="62"/>
                </a:moveTo>
                <a:cubicBezTo>
                  <a:pt x="209" y="62"/>
                  <a:pt x="209" y="62"/>
                  <a:pt x="209" y="62"/>
                </a:cubicBezTo>
                <a:cubicBezTo>
                  <a:pt x="201" y="62"/>
                  <a:pt x="201" y="62"/>
                  <a:pt x="201" y="62"/>
                </a:cubicBezTo>
                <a:cubicBezTo>
                  <a:pt x="201" y="62"/>
                  <a:pt x="201" y="62"/>
                  <a:pt x="201" y="62"/>
                </a:cubicBezTo>
                <a:cubicBezTo>
                  <a:pt x="107" y="62"/>
                  <a:pt x="107" y="62"/>
                  <a:pt x="107" y="62"/>
                </a:cubicBezTo>
                <a:cubicBezTo>
                  <a:pt x="107" y="121"/>
                  <a:pt x="107" y="121"/>
                  <a:pt x="107" y="121"/>
                </a:cubicBezTo>
                <a:cubicBezTo>
                  <a:pt x="127" y="140"/>
                  <a:pt x="127" y="140"/>
                  <a:pt x="127" y="140"/>
                </a:cubicBezTo>
                <a:cubicBezTo>
                  <a:pt x="192" y="140"/>
                  <a:pt x="192" y="140"/>
                  <a:pt x="192" y="140"/>
                </a:cubicBezTo>
                <a:cubicBezTo>
                  <a:pt x="211" y="121"/>
                  <a:pt x="211" y="121"/>
                  <a:pt x="211" y="121"/>
                </a:cubicBezTo>
                <a:cubicBezTo>
                  <a:pt x="225" y="121"/>
                  <a:pt x="225" y="121"/>
                  <a:pt x="225" y="121"/>
                </a:cubicBezTo>
                <a:cubicBezTo>
                  <a:pt x="244" y="140"/>
                  <a:pt x="244" y="140"/>
                  <a:pt x="244" y="140"/>
                </a:cubicBezTo>
                <a:cubicBezTo>
                  <a:pt x="309" y="140"/>
                  <a:pt x="309" y="140"/>
                  <a:pt x="309" y="140"/>
                </a:cubicBezTo>
                <a:cubicBezTo>
                  <a:pt x="329" y="121"/>
                  <a:pt x="329" y="121"/>
                  <a:pt x="329" y="121"/>
                </a:cubicBezTo>
                <a:cubicBezTo>
                  <a:pt x="329" y="62"/>
                  <a:pt x="329" y="62"/>
                  <a:pt x="329" y="62"/>
                </a:cubicBezTo>
                <a:cubicBezTo>
                  <a:pt x="227" y="62"/>
                  <a:pt x="227" y="62"/>
                  <a:pt x="227" y="62"/>
                </a:cubicBezTo>
                <a:cubicBezTo>
                  <a:pt x="227" y="62"/>
                  <a:pt x="227" y="62"/>
                  <a:pt x="227" y="62"/>
                </a:cubicBezTo>
                <a:cubicBezTo>
                  <a:pt x="218" y="62"/>
                  <a:pt x="218" y="62"/>
                  <a:pt x="218" y="62"/>
                </a:cubicBezTo>
                <a:cubicBezTo>
                  <a:pt x="209" y="62"/>
                  <a:pt x="209" y="62"/>
                  <a:pt x="209" y="62"/>
                </a:cubicBezTo>
                <a:close/>
                <a:moveTo>
                  <a:pt x="208" y="298"/>
                </a:moveTo>
                <a:cubicBezTo>
                  <a:pt x="204" y="300"/>
                  <a:pt x="198" y="298"/>
                  <a:pt x="196" y="294"/>
                </a:cubicBezTo>
                <a:cubicBezTo>
                  <a:pt x="194" y="289"/>
                  <a:pt x="196" y="284"/>
                  <a:pt x="200" y="282"/>
                </a:cubicBezTo>
                <a:cubicBezTo>
                  <a:pt x="376" y="219"/>
                  <a:pt x="376" y="219"/>
                  <a:pt x="376" y="219"/>
                </a:cubicBezTo>
                <a:cubicBezTo>
                  <a:pt x="381" y="217"/>
                  <a:pt x="386" y="219"/>
                  <a:pt x="388" y="223"/>
                </a:cubicBezTo>
                <a:cubicBezTo>
                  <a:pt x="390" y="228"/>
                  <a:pt x="389" y="233"/>
                  <a:pt x="384" y="235"/>
                </a:cubicBezTo>
                <a:cubicBezTo>
                  <a:pt x="208" y="298"/>
                  <a:pt x="208" y="298"/>
                  <a:pt x="208" y="298"/>
                </a:cubicBezTo>
                <a:close/>
                <a:moveTo>
                  <a:pt x="200" y="257"/>
                </a:moveTo>
                <a:cubicBezTo>
                  <a:pt x="376" y="195"/>
                  <a:pt x="376" y="195"/>
                  <a:pt x="376" y="195"/>
                </a:cubicBezTo>
                <a:cubicBezTo>
                  <a:pt x="378" y="194"/>
                  <a:pt x="378" y="192"/>
                  <a:pt x="378" y="191"/>
                </a:cubicBezTo>
                <a:cubicBezTo>
                  <a:pt x="377" y="189"/>
                  <a:pt x="375" y="189"/>
                  <a:pt x="374" y="189"/>
                </a:cubicBezTo>
                <a:cubicBezTo>
                  <a:pt x="198" y="252"/>
                  <a:pt x="198" y="252"/>
                  <a:pt x="198" y="252"/>
                </a:cubicBezTo>
                <a:cubicBezTo>
                  <a:pt x="196" y="253"/>
                  <a:pt x="196" y="254"/>
                  <a:pt x="196" y="256"/>
                </a:cubicBezTo>
                <a:cubicBezTo>
                  <a:pt x="197" y="257"/>
                  <a:pt x="199" y="258"/>
                  <a:pt x="200" y="257"/>
                </a:cubicBezTo>
                <a:close/>
                <a:moveTo>
                  <a:pt x="194" y="222"/>
                </a:moveTo>
                <a:cubicBezTo>
                  <a:pt x="197" y="224"/>
                  <a:pt x="200" y="224"/>
                  <a:pt x="203" y="222"/>
                </a:cubicBezTo>
                <a:cubicBezTo>
                  <a:pt x="203" y="222"/>
                  <a:pt x="203" y="222"/>
                  <a:pt x="203" y="222"/>
                </a:cubicBezTo>
                <a:cubicBezTo>
                  <a:pt x="375" y="163"/>
                  <a:pt x="375" y="163"/>
                  <a:pt x="375" y="163"/>
                </a:cubicBezTo>
                <a:cubicBezTo>
                  <a:pt x="380" y="161"/>
                  <a:pt x="382" y="155"/>
                  <a:pt x="379" y="151"/>
                </a:cubicBezTo>
                <a:cubicBezTo>
                  <a:pt x="379" y="149"/>
                  <a:pt x="377" y="148"/>
                  <a:pt x="376" y="147"/>
                </a:cubicBezTo>
                <a:cubicBezTo>
                  <a:pt x="340" y="124"/>
                  <a:pt x="340" y="124"/>
                  <a:pt x="340" y="124"/>
                </a:cubicBezTo>
                <a:cubicBezTo>
                  <a:pt x="340" y="126"/>
                  <a:pt x="340" y="126"/>
                  <a:pt x="340" y="126"/>
                </a:cubicBezTo>
                <a:cubicBezTo>
                  <a:pt x="328" y="138"/>
                  <a:pt x="328" y="138"/>
                  <a:pt x="328" y="138"/>
                </a:cubicBezTo>
                <a:cubicBezTo>
                  <a:pt x="351" y="152"/>
                  <a:pt x="351" y="152"/>
                  <a:pt x="351" y="152"/>
                </a:cubicBezTo>
                <a:cubicBezTo>
                  <a:pt x="200" y="204"/>
                  <a:pt x="200" y="204"/>
                  <a:pt x="200" y="204"/>
                </a:cubicBezTo>
                <a:cubicBezTo>
                  <a:pt x="122" y="152"/>
                  <a:pt x="122" y="152"/>
                  <a:pt x="122" y="152"/>
                </a:cubicBezTo>
                <a:cubicBezTo>
                  <a:pt x="122" y="152"/>
                  <a:pt x="122" y="152"/>
                  <a:pt x="122" y="152"/>
                </a:cubicBezTo>
                <a:cubicBezTo>
                  <a:pt x="121" y="152"/>
                  <a:pt x="121" y="152"/>
                  <a:pt x="121" y="152"/>
                </a:cubicBezTo>
                <a:cubicBezTo>
                  <a:pt x="51" y="105"/>
                  <a:pt x="51" y="105"/>
                  <a:pt x="51" y="105"/>
                </a:cubicBezTo>
                <a:cubicBezTo>
                  <a:pt x="95" y="90"/>
                  <a:pt x="95" y="90"/>
                  <a:pt x="95" y="90"/>
                </a:cubicBezTo>
                <a:cubicBezTo>
                  <a:pt x="95" y="71"/>
                  <a:pt x="95" y="71"/>
                  <a:pt x="95" y="71"/>
                </a:cubicBezTo>
                <a:cubicBezTo>
                  <a:pt x="28" y="94"/>
                  <a:pt x="28" y="94"/>
                  <a:pt x="28" y="94"/>
                </a:cubicBezTo>
                <a:cubicBezTo>
                  <a:pt x="23" y="96"/>
                  <a:pt x="21" y="101"/>
                  <a:pt x="23" y="106"/>
                </a:cubicBezTo>
                <a:cubicBezTo>
                  <a:pt x="24" y="107"/>
                  <a:pt x="25" y="109"/>
                  <a:pt x="26" y="110"/>
                </a:cubicBezTo>
                <a:cubicBezTo>
                  <a:pt x="26" y="110"/>
                  <a:pt x="26" y="110"/>
                  <a:pt x="26" y="110"/>
                </a:cubicBezTo>
                <a:cubicBezTo>
                  <a:pt x="194" y="222"/>
                  <a:pt x="194" y="222"/>
                  <a:pt x="194" y="222"/>
                </a:cubicBezTo>
                <a:close/>
                <a:moveTo>
                  <a:pt x="156" y="50"/>
                </a:moveTo>
                <a:cubicBezTo>
                  <a:pt x="197" y="36"/>
                  <a:pt x="197" y="36"/>
                  <a:pt x="197" y="36"/>
                </a:cubicBezTo>
                <a:cubicBezTo>
                  <a:pt x="200" y="35"/>
                  <a:pt x="203" y="35"/>
                  <a:pt x="206" y="37"/>
                </a:cubicBezTo>
                <a:cubicBezTo>
                  <a:pt x="227" y="50"/>
                  <a:pt x="227" y="50"/>
                  <a:pt x="227" y="50"/>
                </a:cubicBezTo>
                <a:cubicBezTo>
                  <a:pt x="218" y="50"/>
                  <a:pt x="218" y="50"/>
                  <a:pt x="218" y="50"/>
                </a:cubicBezTo>
                <a:cubicBezTo>
                  <a:pt x="183" y="50"/>
                  <a:pt x="183" y="50"/>
                  <a:pt x="183" y="50"/>
                </a:cubicBezTo>
                <a:cubicBezTo>
                  <a:pt x="183" y="50"/>
                  <a:pt x="183" y="50"/>
                  <a:pt x="183" y="50"/>
                </a:cubicBezTo>
                <a:cubicBezTo>
                  <a:pt x="156" y="50"/>
                  <a:pt x="156" y="50"/>
                  <a:pt x="156" y="50"/>
                </a:cubicBezTo>
                <a:close/>
                <a:moveTo>
                  <a:pt x="287" y="89"/>
                </a:moveTo>
                <a:cubicBezTo>
                  <a:pt x="303" y="100"/>
                  <a:pt x="303" y="100"/>
                  <a:pt x="303" y="100"/>
                </a:cubicBezTo>
                <a:cubicBezTo>
                  <a:pt x="303" y="110"/>
                  <a:pt x="303" y="110"/>
                  <a:pt x="303" y="110"/>
                </a:cubicBezTo>
                <a:cubicBezTo>
                  <a:pt x="300" y="113"/>
                  <a:pt x="300" y="113"/>
                  <a:pt x="300" y="113"/>
                </a:cubicBezTo>
                <a:cubicBezTo>
                  <a:pt x="291" y="113"/>
                  <a:pt x="291" y="113"/>
                  <a:pt x="291" y="113"/>
                </a:cubicBezTo>
                <a:cubicBezTo>
                  <a:pt x="254" y="89"/>
                  <a:pt x="254" y="89"/>
                  <a:pt x="254" y="89"/>
                </a:cubicBezTo>
                <a:lnTo>
                  <a:pt x="287" y="89"/>
                </a:ln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pic>
        <p:nvPicPr>
          <p:cNvPr id="2" name="图片 1" descr="web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8810" y="1057275"/>
            <a:ext cx="10058400" cy="5509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/>
      <p:bldP spid="7" grpId="0" bldLvl="0" animBg="1"/>
      <p:bldP spid="9" grpId="0"/>
      <p:bldP spid="37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076709" y="0"/>
            <a:ext cx="6115291" cy="6858000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838237" y="1937346"/>
            <a:ext cx="2448272" cy="2448272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标题 4"/>
          <p:cNvSpPr txBox="1"/>
          <p:nvPr/>
        </p:nvSpPr>
        <p:spPr>
          <a:xfrm>
            <a:off x="1891142" y="3652055"/>
            <a:ext cx="2376264" cy="473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 smtClean="0">
                <a:solidFill>
                  <a:srgbClr val="FCB0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第六章</a:t>
            </a:r>
            <a:endParaRPr lang="zh-CN" altLang="en-US" sz="2400" b="1" dirty="0" smtClean="0">
              <a:solidFill>
                <a:srgbClr val="FCB0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1941993" y="2041102"/>
            <a:ext cx="2240761" cy="2240761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6155957" y="2429163"/>
            <a:ext cx="1338828" cy="1555042"/>
            <a:chOff x="6155957" y="1837451"/>
            <a:chExt cx="1338828" cy="1555042"/>
          </a:xfrm>
        </p:grpSpPr>
        <p:sp>
          <p:nvSpPr>
            <p:cNvPr id="33" name="矩形 32"/>
            <p:cNvSpPr/>
            <p:nvPr/>
          </p:nvSpPr>
          <p:spPr>
            <a:xfrm>
              <a:off x="6155957" y="1837451"/>
              <a:ext cx="6400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总结</a:t>
              </a:r>
              <a:endParaRPr lang="en-US" altLang="zh-CN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6155957" y="2442932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成绩与思考</a:t>
              </a:r>
              <a:endParaRPr lang="en-US" altLang="zh-CN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6155957" y="3024193"/>
              <a:ext cx="6400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工具</a:t>
              </a:r>
              <a:endParaRPr lang="zh-CN" altLang="en-US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2414236" y="4725797"/>
            <a:ext cx="1402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kern="1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总结</a:t>
            </a:r>
            <a:endParaRPr lang="zh-CN" altLang="zh-CN" sz="4800" b="1" kern="100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7" name="Freeform 12"/>
          <p:cNvSpPr>
            <a:spLocks noEditPoints="1"/>
          </p:cNvSpPr>
          <p:nvPr/>
        </p:nvSpPr>
        <p:spPr bwMode="auto">
          <a:xfrm>
            <a:off x="2568536" y="2243016"/>
            <a:ext cx="1093476" cy="1263507"/>
          </a:xfrm>
          <a:custGeom>
            <a:avLst/>
            <a:gdLst>
              <a:gd name="T0" fmla="*/ 277 w 290"/>
              <a:gd name="T1" fmla="*/ 310 h 335"/>
              <a:gd name="T2" fmla="*/ 75 w 290"/>
              <a:gd name="T3" fmla="*/ 310 h 335"/>
              <a:gd name="T4" fmla="*/ 109 w 290"/>
              <a:gd name="T5" fmla="*/ 297 h 335"/>
              <a:gd name="T6" fmla="*/ 116 w 290"/>
              <a:gd name="T7" fmla="*/ 291 h 335"/>
              <a:gd name="T8" fmla="*/ 212 w 290"/>
              <a:gd name="T9" fmla="*/ 152 h 335"/>
              <a:gd name="T10" fmla="*/ 213 w 290"/>
              <a:gd name="T11" fmla="*/ 149 h 335"/>
              <a:gd name="T12" fmla="*/ 213 w 290"/>
              <a:gd name="T13" fmla="*/ 149 h 335"/>
              <a:gd name="T14" fmla="*/ 237 w 290"/>
              <a:gd name="T15" fmla="*/ 115 h 335"/>
              <a:gd name="T16" fmla="*/ 220 w 290"/>
              <a:gd name="T17" fmla="*/ 23 h 335"/>
              <a:gd name="T18" fmla="*/ 215 w 290"/>
              <a:gd name="T19" fmla="*/ 20 h 335"/>
              <a:gd name="T20" fmla="*/ 124 w 290"/>
              <a:gd name="T21" fmla="*/ 37 h 335"/>
              <a:gd name="T22" fmla="*/ 100 w 290"/>
              <a:gd name="T23" fmla="*/ 72 h 335"/>
              <a:gd name="T24" fmla="*/ 101 w 290"/>
              <a:gd name="T25" fmla="*/ 72 h 335"/>
              <a:gd name="T26" fmla="*/ 98 w 290"/>
              <a:gd name="T27" fmla="*/ 74 h 335"/>
              <a:gd name="T28" fmla="*/ 3 w 290"/>
              <a:gd name="T29" fmla="*/ 213 h 335"/>
              <a:gd name="T30" fmla="*/ 0 w 290"/>
              <a:gd name="T31" fmla="*/ 222 h 335"/>
              <a:gd name="T32" fmla="*/ 0 w 290"/>
              <a:gd name="T33" fmla="*/ 318 h 335"/>
              <a:gd name="T34" fmla="*/ 4 w 290"/>
              <a:gd name="T35" fmla="*/ 328 h 335"/>
              <a:gd name="T36" fmla="*/ 15 w 290"/>
              <a:gd name="T37" fmla="*/ 335 h 335"/>
              <a:gd name="T38" fmla="*/ 277 w 290"/>
              <a:gd name="T39" fmla="*/ 335 h 335"/>
              <a:gd name="T40" fmla="*/ 290 w 290"/>
              <a:gd name="T41" fmla="*/ 323 h 335"/>
              <a:gd name="T42" fmla="*/ 277 w 290"/>
              <a:gd name="T43" fmla="*/ 310 h 335"/>
              <a:gd name="T44" fmla="*/ 148 w 290"/>
              <a:gd name="T45" fmla="*/ 54 h 335"/>
              <a:gd name="T46" fmla="*/ 199 w 290"/>
              <a:gd name="T47" fmla="*/ 44 h 335"/>
              <a:gd name="T48" fmla="*/ 204 w 290"/>
              <a:gd name="T49" fmla="*/ 47 h 335"/>
              <a:gd name="T50" fmla="*/ 213 w 290"/>
              <a:gd name="T51" fmla="*/ 99 h 335"/>
              <a:gd name="T52" fmla="*/ 196 w 290"/>
              <a:gd name="T53" fmla="*/ 124 h 335"/>
              <a:gd name="T54" fmla="*/ 130 w 290"/>
              <a:gd name="T55" fmla="*/ 79 h 335"/>
              <a:gd name="T56" fmla="*/ 148 w 290"/>
              <a:gd name="T57" fmla="*/ 54 h 335"/>
              <a:gd name="T58" fmla="*/ 30 w 290"/>
              <a:gd name="T59" fmla="*/ 265 h 335"/>
              <a:gd name="T60" fmla="*/ 29 w 290"/>
              <a:gd name="T61" fmla="*/ 266 h 335"/>
              <a:gd name="T62" fmla="*/ 29 w 290"/>
              <a:gd name="T63" fmla="*/ 226 h 335"/>
              <a:gd name="T64" fmla="*/ 114 w 290"/>
              <a:gd name="T65" fmla="*/ 103 h 335"/>
              <a:gd name="T66" fmla="*/ 134 w 290"/>
              <a:gd name="T67" fmla="*/ 117 h 335"/>
              <a:gd name="T68" fmla="*/ 56 w 290"/>
              <a:gd name="T69" fmla="*/ 231 h 335"/>
              <a:gd name="T70" fmla="*/ 60 w 290"/>
              <a:gd name="T71" fmla="*/ 253 h 335"/>
              <a:gd name="T72" fmla="*/ 81 w 290"/>
              <a:gd name="T73" fmla="*/ 249 h 335"/>
              <a:gd name="T74" fmla="*/ 160 w 290"/>
              <a:gd name="T75" fmla="*/ 134 h 335"/>
              <a:gd name="T76" fmla="*/ 180 w 290"/>
              <a:gd name="T77" fmla="*/ 148 h 335"/>
              <a:gd name="T78" fmla="*/ 95 w 290"/>
              <a:gd name="T79" fmla="*/ 271 h 335"/>
              <a:gd name="T80" fmla="*/ 59 w 290"/>
              <a:gd name="T81" fmla="*/ 285 h 335"/>
              <a:gd name="T82" fmla="*/ 30 w 290"/>
              <a:gd name="T83" fmla="*/ 265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90" h="335">
                <a:moveTo>
                  <a:pt x="277" y="310"/>
                </a:moveTo>
                <a:cubicBezTo>
                  <a:pt x="75" y="310"/>
                  <a:pt x="75" y="310"/>
                  <a:pt x="75" y="310"/>
                </a:cubicBezTo>
                <a:cubicBezTo>
                  <a:pt x="109" y="297"/>
                  <a:pt x="109" y="297"/>
                  <a:pt x="109" y="297"/>
                </a:cubicBezTo>
                <a:cubicBezTo>
                  <a:pt x="112" y="295"/>
                  <a:pt x="114" y="294"/>
                  <a:pt x="116" y="291"/>
                </a:cubicBezTo>
                <a:cubicBezTo>
                  <a:pt x="212" y="152"/>
                  <a:pt x="212" y="152"/>
                  <a:pt x="212" y="152"/>
                </a:cubicBezTo>
                <a:cubicBezTo>
                  <a:pt x="212" y="151"/>
                  <a:pt x="213" y="150"/>
                  <a:pt x="213" y="14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37" y="115"/>
                  <a:pt x="237" y="115"/>
                  <a:pt x="237" y="115"/>
                </a:cubicBezTo>
                <a:cubicBezTo>
                  <a:pt x="258" y="85"/>
                  <a:pt x="250" y="44"/>
                  <a:pt x="220" y="23"/>
                </a:cubicBezTo>
                <a:cubicBezTo>
                  <a:pt x="215" y="20"/>
                  <a:pt x="215" y="20"/>
                  <a:pt x="215" y="20"/>
                </a:cubicBezTo>
                <a:cubicBezTo>
                  <a:pt x="185" y="0"/>
                  <a:pt x="144" y="7"/>
                  <a:pt x="124" y="37"/>
                </a:cubicBezTo>
                <a:cubicBezTo>
                  <a:pt x="100" y="72"/>
                  <a:pt x="100" y="72"/>
                  <a:pt x="100" y="72"/>
                </a:cubicBezTo>
                <a:cubicBezTo>
                  <a:pt x="101" y="72"/>
                  <a:pt x="101" y="72"/>
                  <a:pt x="101" y="72"/>
                </a:cubicBezTo>
                <a:cubicBezTo>
                  <a:pt x="100" y="73"/>
                  <a:pt x="99" y="73"/>
                  <a:pt x="98" y="74"/>
                </a:cubicBezTo>
                <a:cubicBezTo>
                  <a:pt x="3" y="213"/>
                  <a:pt x="3" y="213"/>
                  <a:pt x="3" y="213"/>
                </a:cubicBezTo>
                <a:cubicBezTo>
                  <a:pt x="1" y="216"/>
                  <a:pt x="0" y="219"/>
                  <a:pt x="0" y="222"/>
                </a:cubicBezTo>
                <a:cubicBezTo>
                  <a:pt x="0" y="318"/>
                  <a:pt x="0" y="318"/>
                  <a:pt x="0" y="318"/>
                </a:cubicBezTo>
                <a:cubicBezTo>
                  <a:pt x="0" y="322"/>
                  <a:pt x="1" y="325"/>
                  <a:pt x="4" y="328"/>
                </a:cubicBezTo>
                <a:cubicBezTo>
                  <a:pt x="6" y="332"/>
                  <a:pt x="10" y="335"/>
                  <a:pt x="15" y="335"/>
                </a:cubicBezTo>
                <a:cubicBezTo>
                  <a:pt x="277" y="335"/>
                  <a:pt x="277" y="335"/>
                  <a:pt x="277" y="335"/>
                </a:cubicBezTo>
                <a:cubicBezTo>
                  <a:pt x="284" y="335"/>
                  <a:pt x="290" y="330"/>
                  <a:pt x="290" y="323"/>
                </a:cubicBezTo>
                <a:cubicBezTo>
                  <a:pt x="290" y="316"/>
                  <a:pt x="284" y="310"/>
                  <a:pt x="277" y="310"/>
                </a:cubicBezTo>
                <a:close/>
                <a:moveTo>
                  <a:pt x="148" y="54"/>
                </a:moveTo>
                <a:cubicBezTo>
                  <a:pt x="159" y="37"/>
                  <a:pt x="182" y="33"/>
                  <a:pt x="199" y="44"/>
                </a:cubicBezTo>
                <a:cubicBezTo>
                  <a:pt x="204" y="47"/>
                  <a:pt x="204" y="47"/>
                  <a:pt x="204" y="47"/>
                </a:cubicBezTo>
                <a:cubicBezTo>
                  <a:pt x="220" y="59"/>
                  <a:pt x="225" y="82"/>
                  <a:pt x="213" y="99"/>
                </a:cubicBezTo>
                <a:cubicBezTo>
                  <a:pt x="196" y="124"/>
                  <a:pt x="196" y="124"/>
                  <a:pt x="196" y="124"/>
                </a:cubicBezTo>
                <a:cubicBezTo>
                  <a:pt x="130" y="79"/>
                  <a:pt x="130" y="79"/>
                  <a:pt x="130" y="79"/>
                </a:cubicBezTo>
                <a:lnTo>
                  <a:pt x="148" y="54"/>
                </a:lnTo>
                <a:close/>
                <a:moveTo>
                  <a:pt x="30" y="265"/>
                </a:moveTo>
                <a:cubicBezTo>
                  <a:pt x="29" y="266"/>
                  <a:pt x="29" y="266"/>
                  <a:pt x="29" y="266"/>
                </a:cubicBezTo>
                <a:cubicBezTo>
                  <a:pt x="29" y="226"/>
                  <a:pt x="29" y="226"/>
                  <a:pt x="29" y="226"/>
                </a:cubicBezTo>
                <a:cubicBezTo>
                  <a:pt x="114" y="103"/>
                  <a:pt x="114" y="103"/>
                  <a:pt x="114" y="103"/>
                </a:cubicBezTo>
                <a:cubicBezTo>
                  <a:pt x="134" y="117"/>
                  <a:pt x="134" y="117"/>
                  <a:pt x="134" y="117"/>
                </a:cubicBezTo>
                <a:cubicBezTo>
                  <a:pt x="56" y="231"/>
                  <a:pt x="56" y="231"/>
                  <a:pt x="56" y="231"/>
                </a:cubicBezTo>
                <a:cubicBezTo>
                  <a:pt x="51" y="238"/>
                  <a:pt x="53" y="248"/>
                  <a:pt x="60" y="253"/>
                </a:cubicBezTo>
                <a:cubicBezTo>
                  <a:pt x="67" y="258"/>
                  <a:pt x="76" y="256"/>
                  <a:pt x="81" y="249"/>
                </a:cubicBezTo>
                <a:cubicBezTo>
                  <a:pt x="160" y="134"/>
                  <a:pt x="160" y="134"/>
                  <a:pt x="160" y="134"/>
                </a:cubicBezTo>
                <a:cubicBezTo>
                  <a:pt x="180" y="148"/>
                  <a:pt x="180" y="148"/>
                  <a:pt x="180" y="148"/>
                </a:cubicBezTo>
                <a:cubicBezTo>
                  <a:pt x="95" y="271"/>
                  <a:pt x="95" y="271"/>
                  <a:pt x="95" y="271"/>
                </a:cubicBezTo>
                <a:cubicBezTo>
                  <a:pt x="59" y="285"/>
                  <a:pt x="59" y="285"/>
                  <a:pt x="59" y="285"/>
                </a:cubicBezTo>
                <a:lnTo>
                  <a:pt x="30" y="265"/>
                </a:lnTo>
                <a:close/>
              </a:path>
            </a:pathLst>
          </a:custGeom>
          <a:solidFill>
            <a:srgbClr val="FCB00F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1" presetClass="path" presetSubtype="0" repeatCount="3000" accel="50000" decel="50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7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" presetClass="path" presetSubtype="0" repeatCount="3000" accel="50000" decel="50000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7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1" presetClass="path" presetSubtype="0" repeatCount="3000" accel="50000" decel="50000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7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" presetClass="path" presetSubtype="0" repeatCount="3000" accel="50000" decel="50000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1" presetClass="path" presetSubtype="0" repeatCount="3000" accel="50000" decel="50000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3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" presetClass="path" presetSubtype="0" repeatCount="3000" accel="50000" decel="50000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" presetClass="path" presetSubtype="0" repeatCount="3000" accel="50000" decel="50000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1" presetClass="path" presetSubtype="0" repeatCount="3000" accel="50000" decel="50000" fill="remove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" presetClass="path" presetSubtype="0" repeatCount="3000" accel="50000" decel="50000" fill="remove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1" presetClass="path" presetSubtype="0" repeatCount="3000" accel="50000" decel="50000" fill="remove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/>
      <p:bldP spid="30" grpId="0" animBg="1"/>
      <p:bldP spid="36" grpId="0"/>
      <p:bldP spid="3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6076709" y="0"/>
            <a:ext cx="6115291" cy="6858000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5969725" y="1801451"/>
            <a:ext cx="2821578" cy="458423"/>
            <a:chOff x="5969725" y="1801451"/>
            <a:chExt cx="2821578" cy="458423"/>
          </a:xfrm>
        </p:grpSpPr>
        <p:sp>
          <p:nvSpPr>
            <p:cNvPr id="2" name="矩形 1"/>
            <p:cNvSpPr/>
            <p:nvPr/>
          </p:nvSpPr>
          <p:spPr>
            <a:xfrm>
              <a:off x="5969726" y="1801451"/>
              <a:ext cx="2821577" cy="458423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5969725" y="1801451"/>
              <a:ext cx="93115" cy="458423"/>
            </a:xfrm>
            <a:prstGeom prst="rect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969725" y="2398387"/>
            <a:ext cx="2821578" cy="459854"/>
            <a:chOff x="5969725" y="2398387"/>
            <a:chExt cx="2821578" cy="459854"/>
          </a:xfrm>
        </p:grpSpPr>
        <p:sp>
          <p:nvSpPr>
            <p:cNvPr id="24" name="矩形 23"/>
            <p:cNvSpPr/>
            <p:nvPr/>
          </p:nvSpPr>
          <p:spPr>
            <a:xfrm>
              <a:off x="5969726" y="2398387"/>
              <a:ext cx="2821577" cy="458423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5969725" y="2399818"/>
              <a:ext cx="93115" cy="458423"/>
            </a:xfrm>
            <a:prstGeom prst="rect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969725" y="2972014"/>
            <a:ext cx="2821578" cy="466057"/>
            <a:chOff x="5969725" y="2972014"/>
            <a:chExt cx="2821578" cy="466057"/>
          </a:xfrm>
        </p:grpSpPr>
        <p:sp>
          <p:nvSpPr>
            <p:cNvPr id="25" name="矩形 24"/>
            <p:cNvSpPr/>
            <p:nvPr/>
          </p:nvSpPr>
          <p:spPr>
            <a:xfrm>
              <a:off x="5969726" y="2979648"/>
              <a:ext cx="2821577" cy="458423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5969725" y="2972014"/>
              <a:ext cx="93115" cy="458423"/>
            </a:xfrm>
            <a:prstGeom prst="rect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969725" y="3559478"/>
            <a:ext cx="2821578" cy="459854"/>
            <a:chOff x="5969725" y="3559478"/>
            <a:chExt cx="2821578" cy="459854"/>
          </a:xfrm>
        </p:grpSpPr>
        <p:sp>
          <p:nvSpPr>
            <p:cNvPr id="26" name="矩形 25"/>
            <p:cNvSpPr/>
            <p:nvPr/>
          </p:nvSpPr>
          <p:spPr>
            <a:xfrm>
              <a:off x="5969726" y="3560909"/>
              <a:ext cx="2821577" cy="458423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5969725" y="3559478"/>
              <a:ext cx="93115" cy="458423"/>
            </a:xfrm>
            <a:prstGeom prst="rect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580206" y="4592959"/>
            <a:ext cx="29133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kern="1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App</a:t>
            </a:r>
            <a:r>
              <a:rPr lang="zh-CN" altLang="en-US" sz="5400" kern="1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功能</a:t>
            </a:r>
            <a:endParaRPr lang="zh-CN" altLang="en-US" sz="5400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838237" y="1937346"/>
            <a:ext cx="2448272" cy="2448272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标题 4"/>
          <p:cNvSpPr txBox="1"/>
          <p:nvPr/>
        </p:nvSpPr>
        <p:spPr>
          <a:xfrm>
            <a:off x="1891142" y="3652055"/>
            <a:ext cx="2376264" cy="473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 smtClean="0">
                <a:solidFill>
                  <a:srgbClr val="FCB0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</a:t>
            </a:r>
            <a:endParaRPr lang="zh-CN" altLang="en-US" sz="2400" b="1" dirty="0" smtClean="0">
              <a:solidFill>
                <a:srgbClr val="FCB0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941993" y="2041102"/>
            <a:ext cx="2240761" cy="2240761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6155957" y="1837451"/>
            <a:ext cx="1107996" cy="2710962"/>
            <a:chOff x="6155957" y="1837451"/>
            <a:chExt cx="1107996" cy="2710962"/>
          </a:xfrm>
        </p:grpSpPr>
        <p:sp>
          <p:nvSpPr>
            <p:cNvPr id="3" name="矩形 2"/>
            <p:cNvSpPr/>
            <p:nvPr/>
          </p:nvSpPr>
          <p:spPr>
            <a:xfrm>
              <a:off x="6155957" y="1837451"/>
              <a:ext cx="10972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顾客功能</a:t>
              </a:r>
              <a:endParaRPr lang="zh-CN" altLang="en-US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6155957" y="2442932"/>
              <a:ext cx="10972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商家功能</a:t>
              </a:r>
              <a:endParaRPr lang="zh-CN" altLang="en-US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6155957" y="3024193"/>
              <a:ext cx="10972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骑手功能</a:t>
              </a:r>
              <a:endParaRPr lang="zh-CN" altLang="en-US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6155957" y="3605454"/>
              <a:ext cx="379095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...</a:t>
              </a:r>
              <a:endParaRPr lang="zh-CN" altLang="en-US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6155957" y="4179081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主要创新</a:t>
              </a:r>
              <a:endParaRPr lang="zh-CN" altLang="en-US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6" name="Freeform 28"/>
          <p:cNvSpPr>
            <a:spLocks noEditPoints="1"/>
          </p:cNvSpPr>
          <p:nvPr/>
        </p:nvSpPr>
        <p:spPr bwMode="auto">
          <a:xfrm>
            <a:off x="2457383" y="2507096"/>
            <a:ext cx="1315781" cy="988635"/>
          </a:xfrm>
          <a:custGeom>
            <a:avLst/>
            <a:gdLst>
              <a:gd name="T0" fmla="*/ 40 w 192"/>
              <a:gd name="T1" fmla="*/ 118 h 144"/>
              <a:gd name="T2" fmla="*/ 40 w 192"/>
              <a:gd name="T3" fmla="*/ 118 h 144"/>
              <a:gd name="T4" fmla="*/ 56 w 192"/>
              <a:gd name="T5" fmla="*/ 116 h 144"/>
              <a:gd name="T6" fmla="*/ 97 w 192"/>
              <a:gd name="T7" fmla="*/ 137 h 144"/>
              <a:gd name="T8" fmla="*/ 99 w 192"/>
              <a:gd name="T9" fmla="*/ 137 h 144"/>
              <a:gd name="T10" fmla="*/ 140 w 192"/>
              <a:gd name="T11" fmla="*/ 116 h 144"/>
              <a:gd name="T12" fmla="*/ 156 w 192"/>
              <a:gd name="T13" fmla="*/ 118 h 144"/>
              <a:gd name="T14" fmla="*/ 156 w 192"/>
              <a:gd name="T15" fmla="*/ 118 h 144"/>
              <a:gd name="T16" fmla="*/ 156 w 192"/>
              <a:gd name="T17" fmla="*/ 70 h 144"/>
              <a:gd name="T18" fmla="*/ 96 w 192"/>
              <a:gd name="T19" fmla="*/ 98 h 144"/>
              <a:gd name="T20" fmla="*/ 40 w 192"/>
              <a:gd name="T21" fmla="*/ 72 h 144"/>
              <a:gd name="T22" fmla="*/ 40 w 192"/>
              <a:gd name="T23" fmla="*/ 118 h 144"/>
              <a:gd name="T24" fmla="*/ 96 w 192"/>
              <a:gd name="T25" fmla="*/ 0 h 144"/>
              <a:gd name="T26" fmla="*/ 0 w 192"/>
              <a:gd name="T27" fmla="*/ 44 h 144"/>
              <a:gd name="T28" fmla="*/ 96 w 192"/>
              <a:gd name="T29" fmla="*/ 88 h 144"/>
              <a:gd name="T30" fmla="*/ 192 w 192"/>
              <a:gd name="T31" fmla="*/ 44 h 144"/>
              <a:gd name="T32" fmla="*/ 96 w 192"/>
              <a:gd name="T33" fmla="*/ 0 h 144"/>
              <a:gd name="T34" fmla="*/ 8 w 192"/>
              <a:gd name="T35" fmla="*/ 56 h 144"/>
              <a:gd name="T36" fmla="*/ 4 w 192"/>
              <a:gd name="T37" fmla="*/ 104 h 144"/>
              <a:gd name="T38" fmla="*/ 12 w 192"/>
              <a:gd name="T39" fmla="*/ 104 h 144"/>
              <a:gd name="T40" fmla="*/ 12 w 192"/>
              <a:gd name="T41" fmla="*/ 58 h 144"/>
              <a:gd name="T42" fmla="*/ 8 w 192"/>
              <a:gd name="T43" fmla="*/ 56 h 144"/>
              <a:gd name="T44" fmla="*/ 16 w 192"/>
              <a:gd name="T45" fmla="*/ 144 h 144"/>
              <a:gd name="T46" fmla="*/ 9 w 192"/>
              <a:gd name="T47" fmla="*/ 124 h 144"/>
              <a:gd name="T48" fmla="*/ 16 w 192"/>
              <a:gd name="T49" fmla="*/ 116 h 144"/>
              <a:gd name="T50" fmla="*/ 8 w 192"/>
              <a:gd name="T51" fmla="*/ 108 h 144"/>
              <a:gd name="T52" fmla="*/ 0 w 192"/>
              <a:gd name="T53" fmla="*/ 116 h 144"/>
              <a:gd name="T54" fmla="*/ 7 w 192"/>
              <a:gd name="T55" fmla="*/ 124 h 144"/>
              <a:gd name="T56" fmla="*/ 0 w 192"/>
              <a:gd name="T57" fmla="*/ 144 h 144"/>
              <a:gd name="T58" fmla="*/ 16 w 192"/>
              <a:gd name="T59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92" h="144">
                <a:moveTo>
                  <a:pt x="40" y="118"/>
                </a:moveTo>
                <a:cubicBezTo>
                  <a:pt x="40" y="118"/>
                  <a:pt x="40" y="118"/>
                  <a:pt x="40" y="118"/>
                </a:cubicBezTo>
                <a:cubicBezTo>
                  <a:pt x="45" y="116"/>
                  <a:pt x="50" y="116"/>
                  <a:pt x="56" y="116"/>
                </a:cubicBezTo>
                <a:cubicBezTo>
                  <a:pt x="72" y="116"/>
                  <a:pt x="91" y="127"/>
                  <a:pt x="97" y="137"/>
                </a:cubicBezTo>
                <a:cubicBezTo>
                  <a:pt x="99" y="137"/>
                  <a:pt x="99" y="137"/>
                  <a:pt x="99" y="137"/>
                </a:cubicBezTo>
                <a:cubicBezTo>
                  <a:pt x="105" y="127"/>
                  <a:pt x="123" y="116"/>
                  <a:pt x="140" y="116"/>
                </a:cubicBezTo>
                <a:cubicBezTo>
                  <a:pt x="145" y="116"/>
                  <a:pt x="151" y="116"/>
                  <a:pt x="156" y="118"/>
                </a:cubicBezTo>
                <a:cubicBezTo>
                  <a:pt x="156" y="118"/>
                  <a:pt x="156" y="118"/>
                  <a:pt x="156" y="118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96" y="98"/>
                  <a:pt x="96" y="98"/>
                  <a:pt x="96" y="98"/>
                </a:cubicBezTo>
                <a:cubicBezTo>
                  <a:pt x="40" y="72"/>
                  <a:pt x="40" y="72"/>
                  <a:pt x="40" y="72"/>
                </a:cubicBezTo>
                <a:lnTo>
                  <a:pt x="40" y="118"/>
                </a:lnTo>
                <a:close/>
                <a:moveTo>
                  <a:pt x="96" y="0"/>
                </a:moveTo>
                <a:cubicBezTo>
                  <a:pt x="0" y="44"/>
                  <a:pt x="0" y="44"/>
                  <a:pt x="0" y="44"/>
                </a:cubicBezTo>
                <a:cubicBezTo>
                  <a:pt x="96" y="88"/>
                  <a:pt x="96" y="88"/>
                  <a:pt x="96" y="88"/>
                </a:cubicBezTo>
                <a:cubicBezTo>
                  <a:pt x="192" y="44"/>
                  <a:pt x="192" y="44"/>
                  <a:pt x="192" y="44"/>
                </a:cubicBezTo>
                <a:lnTo>
                  <a:pt x="96" y="0"/>
                </a:lnTo>
                <a:close/>
                <a:moveTo>
                  <a:pt x="8" y="56"/>
                </a:moveTo>
                <a:cubicBezTo>
                  <a:pt x="4" y="104"/>
                  <a:pt x="4" y="104"/>
                  <a:pt x="4" y="104"/>
                </a:cubicBezTo>
                <a:cubicBezTo>
                  <a:pt x="12" y="104"/>
                  <a:pt x="12" y="104"/>
                  <a:pt x="12" y="104"/>
                </a:cubicBezTo>
                <a:cubicBezTo>
                  <a:pt x="12" y="58"/>
                  <a:pt x="12" y="58"/>
                  <a:pt x="12" y="58"/>
                </a:cubicBezTo>
                <a:lnTo>
                  <a:pt x="8" y="56"/>
                </a:lnTo>
                <a:close/>
                <a:moveTo>
                  <a:pt x="16" y="144"/>
                </a:moveTo>
                <a:cubicBezTo>
                  <a:pt x="9" y="124"/>
                  <a:pt x="9" y="124"/>
                  <a:pt x="9" y="124"/>
                </a:cubicBezTo>
                <a:cubicBezTo>
                  <a:pt x="13" y="123"/>
                  <a:pt x="16" y="120"/>
                  <a:pt x="16" y="116"/>
                </a:cubicBezTo>
                <a:cubicBezTo>
                  <a:pt x="16" y="111"/>
                  <a:pt x="12" y="108"/>
                  <a:pt x="8" y="108"/>
                </a:cubicBezTo>
                <a:cubicBezTo>
                  <a:pt x="3" y="108"/>
                  <a:pt x="0" y="111"/>
                  <a:pt x="0" y="116"/>
                </a:cubicBezTo>
                <a:cubicBezTo>
                  <a:pt x="0" y="120"/>
                  <a:pt x="3" y="123"/>
                  <a:pt x="7" y="124"/>
                </a:cubicBezTo>
                <a:cubicBezTo>
                  <a:pt x="0" y="144"/>
                  <a:pt x="0" y="144"/>
                  <a:pt x="0" y="144"/>
                </a:cubicBezTo>
                <a:lnTo>
                  <a:pt x="16" y="144"/>
                </a:ln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000"/>
                            </p:stCondLst>
                            <p:childTnLst>
                              <p:par>
                                <p:cTn id="94" presetID="1" presetClass="path" presetSubtype="0" repeatCount="3000" accel="50000" decel="50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1" presetClass="path" presetSubtype="0" repeatCount="3000" accel="50000" decel="50000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" presetClass="path" presetSubtype="0" repeatCount="3000" accel="50000" decel="50000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" presetClass="path" presetSubtype="0" repeatCount="3000" accel="50000" decel="50000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1" presetClass="path" presetSubtype="0" repeatCount="3000" accel="50000" decel="50000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" presetClass="path" presetSubtype="0" repeatCount="3000" accel="50000" decel="50000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1" presetClass="path" presetSubtype="0" repeatCount="3000" accel="50000" decel="50000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1" presetClass="path" presetSubtype="0" repeatCount="3000" accel="50000" decel="50000" fill="remove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" presetClass="path" presetSubtype="0" repeatCount="3000" accel="50000" decel="50000" fill="remove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1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1" presetClass="path" presetSubtype="0" repeatCount="3000" accel="50000" decel="50000" fill="remove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1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6" grpId="0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/>
      <p:bldP spid="20" grpId="0" animBg="1"/>
      <p:bldP spid="4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91816" y="1654814"/>
            <a:ext cx="69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2000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87960" y="221615"/>
            <a:ext cx="1344930" cy="134493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4"/>
          <p:cNvSpPr txBox="1"/>
          <p:nvPr/>
        </p:nvSpPr>
        <p:spPr>
          <a:xfrm>
            <a:off x="240665" y="1045845"/>
            <a:ext cx="1305560" cy="260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 smtClean="0">
                <a:solidFill>
                  <a:srgbClr val="FCB0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第六</a:t>
            </a:r>
            <a:r>
              <a:rPr lang="zh-CN" altLang="en-US" sz="2400" b="1" dirty="0" smtClean="0">
                <a:solidFill>
                  <a:srgbClr val="FCB0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2400" b="1" dirty="0" smtClean="0">
              <a:solidFill>
                <a:srgbClr val="FCB0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Freeform 12"/>
          <p:cNvSpPr>
            <a:spLocks noEditPoints="1"/>
          </p:cNvSpPr>
          <p:nvPr/>
        </p:nvSpPr>
        <p:spPr bwMode="auto">
          <a:xfrm>
            <a:off x="666750" y="417830"/>
            <a:ext cx="453390" cy="523875"/>
          </a:xfrm>
          <a:custGeom>
            <a:avLst/>
            <a:gdLst>
              <a:gd name="T0" fmla="*/ 277 w 290"/>
              <a:gd name="T1" fmla="*/ 310 h 335"/>
              <a:gd name="T2" fmla="*/ 75 w 290"/>
              <a:gd name="T3" fmla="*/ 310 h 335"/>
              <a:gd name="T4" fmla="*/ 109 w 290"/>
              <a:gd name="T5" fmla="*/ 297 h 335"/>
              <a:gd name="T6" fmla="*/ 116 w 290"/>
              <a:gd name="T7" fmla="*/ 291 h 335"/>
              <a:gd name="T8" fmla="*/ 212 w 290"/>
              <a:gd name="T9" fmla="*/ 152 h 335"/>
              <a:gd name="T10" fmla="*/ 213 w 290"/>
              <a:gd name="T11" fmla="*/ 149 h 335"/>
              <a:gd name="T12" fmla="*/ 213 w 290"/>
              <a:gd name="T13" fmla="*/ 149 h 335"/>
              <a:gd name="T14" fmla="*/ 237 w 290"/>
              <a:gd name="T15" fmla="*/ 115 h 335"/>
              <a:gd name="T16" fmla="*/ 220 w 290"/>
              <a:gd name="T17" fmla="*/ 23 h 335"/>
              <a:gd name="T18" fmla="*/ 215 w 290"/>
              <a:gd name="T19" fmla="*/ 20 h 335"/>
              <a:gd name="T20" fmla="*/ 124 w 290"/>
              <a:gd name="T21" fmla="*/ 37 h 335"/>
              <a:gd name="T22" fmla="*/ 100 w 290"/>
              <a:gd name="T23" fmla="*/ 72 h 335"/>
              <a:gd name="T24" fmla="*/ 101 w 290"/>
              <a:gd name="T25" fmla="*/ 72 h 335"/>
              <a:gd name="T26" fmla="*/ 98 w 290"/>
              <a:gd name="T27" fmla="*/ 74 h 335"/>
              <a:gd name="T28" fmla="*/ 3 w 290"/>
              <a:gd name="T29" fmla="*/ 213 h 335"/>
              <a:gd name="T30" fmla="*/ 0 w 290"/>
              <a:gd name="T31" fmla="*/ 222 h 335"/>
              <a:gd name="T32" fmla="*/ 0 w 290"/>
              <a:gd name="T33" fmla="*/ 318 h 335"/>
              <a:gd name="T34" fmla="*/ 4 w 290"/>
              <a:gd name="T35" fmla="*/ 328 h 335"/>
              <a:gd name="T36" fmla="*/ 15 w 290"/>
              <a:gd name="T37" fmla="*/ 335 h 335"/>
              <a:gd name="T38" fmla="*/ 277 w 290"/>
              <a:gd name="T39" fmla="*/ 335 h 335"/>
              <a:gd name="T40" fmla="*/ 290 w 290"/>
              <a:gd name="T41" fmla="*/ 323 h 335"/>
              <a:gd name="T42" fmla="*/ 277 w 290"/>
              <a:gd name="T43" fmla="*/ 310 h 335"/>
              <a:gd name="T44" fmla="*/ 148 w 290"/>
              <a:gd name="T45" fmla="*/ 54 h 335"/>
              <a:gd name="T46" fmla="*/ 199 w 290"/>
              <a:gd name="T47" fmla="*/ 44 h 335"/>
              <a:gd name="T48" fmla="*/ 204 w 290"/>
              <a:gd name="T49" fmla="*/ 47 h 335"/>
              <a:gd name="T50" fmla="*/ 213 w 290"/>
              <a:gd name="T51" fmla="*/ 99 h 335"/>
              <a:gd name="T52" fmla="*/ 196 w 290"/>
              <a:gd name="T53" fmla="*/ 124 h 335"/>
              <a:gd name="T54" fmla="*/ 130 w 290"/>
              <a:gd name="T55" fmla="*/ 79 h 335"/>
              <a:gd name="T56" fmla="*/ 148 w 290"/>
              <a:gd name="T57" fmla="*/ 54 h 335"/>
              <a:gd name="T58" fmla="*/ 30 w 290"/>
              <a:gd name="T59" fmla="*/ 265 h 335"/>
              <a:gd name="T60" fmla="*/ 29 w 290"/>
              <a:gd name="T61" fmla="*/ 266 h 335"/>
              <a:gd name="T62" fmla="*/ 29 w 290"/>
              <a:gd name="T63" fmla="*/ 226 h 335"/>
              <a:gd name="T64" fmla="*/ 114 w 290"/>
              <a:gd name="T65" fmla="*/ 103 h 335"/>
              <a:gd name="T66" fmla="*/ 134 w 290"/>
              <a:gd name="T67" fmla="*/ 117 h 335"/>
              <a:gd name="T68" fmla="*/ 56 w 290"/>
              <a:gd name="T69" fmla="*/ 231 h 335"/>
              <a:gd name="T70" fmla="*/ 60 w 290"/>
              <a:gd name="T71" fmla="*/ 253 h 335"/>
              <a:gd name="T72" fmla="*/ 81 w 290"/>
              <a:gd name="T73" fmla="*/ 249 h 335"/>
              <a:gd name="T74" fmla="*/ 160 w 290"/>
              <a:gd name="T75" fmla="*/ 134 h 335"/>
              <a:gd name="T76" fmla="*/ 180 w 290"/>
              <a:gd name="T77" fmla="*/ 148 h 335"/>
              <a:gd name="T78" fmla="*/ 95 w 290"/>
              <a:gd name="T79" fmla="*/ 271 h 335"/>
              <a:gd name="T80" fmla="*/ 59 w 290"/>
              <a:gd name="T81" fmla="*/ 285 h 335"/>
              <a:gd name="T82" fmla="*/ 30 w 290"/>
              <a:gd name="T83" fmla="*/ 265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90" h="335">
                <a:moveTo>
                  <a:pt x="277" y="310"/>
                </a:moveTo>
                <a:cubicBezTo>
                  <a:pt x="75" y="310"/>
                  <a:pt x="75" y="310"/>
                  <a:pt x="75" y="310"/>
                </a:cubicBezTo>
                <a:cubicBezTo>
                  <a:pt x="109" y="297"/>
                  <a:pt x="109" y="297"/>
                  <a:pt x="109" y="297"/>
                </a:cubicBezTo>
                <a:cubicBezTo>
                  <a:pt x="112" y="295"/>
                  <a:pt x="114" y="294"/>
                  <a:pt x="116" y="291"/>
                </a:cubicBezTo>
                <a:cubicBezTo>
                  <a:pt x="212" y="152"/>
                  <a:pt x="212" y="152"/>
                  <a:pt x="212" y="152"/>
                </a:cubicBezTo>
                <a:cubicBezTo>
                  <a:pt x="212" y="151"/>
                  <a:pt x="213" y="150"/>
                  <a:pt x="213" y="14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37" y="115"/>
                  <a:pt x="237" y="115"/>
                  <a:pt x="237" y="115"/>
                </a:cubicBezTo>
                <a:cubicBezTo>
                  <a:pt x="258" y="85"/>
                  <a:pt x="250" y="44"/>
                  <a:pt x="220" y="23"/>
                </a:cubicBezTo>
                <a:cubicBezTo>
                  <a:pt x="215" y="20"/>
                  <a:pt x="215" y="20"/>
                  <a:pt x="215" y="20"/>
                </a:cubicBezTo>
                <a:cubicBezTo>
                  <a:pt x="185" y="0"/>
                  <a:pt x="144" y="7"/>
                  <a:pt x="124" y="37"/>
                </a:cubicBezTo>
                <a:cubicBezTo>
                  <a:pt x="100" y="72"/>
                  <a:pt x="100" y="72"/>
                  <a:pt x="100" y="72"/>
                </a:cubicBezTo>
                <a:cubicBezTo>
                  <a:pt x="101" y="72"/>
                  <a:pt x="101" y="72"/>
                  <a:pt x="101" y="72"/>
                </a:cubicBezTo>
                <a:cubicBezTo>
                  <a:pt x="100" y="73"/>
                  <a:pt x="99" y="73"/>
                  <a:pt x="98" y="74"/>
                </a:cubicBezTo>
                <a:cubicBezTo>
                  <a:pt x="3" y="213"/>
                  <a:pt x="3" y="213"/>
                  <a:pt x="3" y="213"/>
                </a:cubicBezTo>
                <a:cubicBezTo>
                  <a:pt x="1" y="216"/>
                  <a:pt x="0" y="219"/>
                  <a:pt x="0" y="222"/>
                </a:cubicBezTo>
                <a:cubicBezTo>
                  <a:pt x="0" y="318"/>
                  <a:pt x="0" y="318"/>
                  <a:pt x="0" y="318"/>
                </a:cubicBezTo>
                <a:cubicBezTo>
                  <a:pt x="0" y="322"/>
                  <a:pt x="1" y="325"/>
                  <a:pt x="4" y="328"/>
                </a:cubicBezTo>
                <a:cubicBezTo>
                  <a:pt x="6" y="332"/>
                  <a:pt x="10" y="335"/>
                  <a:pt x="15" y="335"/>
                </a:cubicBezTo>
                <a:cubicBezTo>
                  <a:pt x="277" y="335"/>
                  <a:pt x="277" y="335"/>
                  <a:pt x="277" y="335"/>
                </a:cubicBezTo>
                <a:cubicBezTo>
                  <a:pt x="284" y="335"/>
                  <a:pt x="290" y="330"/>
                  <a:pt x="290" y="323"/>
                </a:cubicBezTo>
                <a:cubicBezTo>
                  <a:pt x="290" y="316"/>
                  <a:pt x="284" y="310"/>
                  <a:pt x="277" y="310"/>
                </a:cubicBezTo>
                <a:close/>
                <a:moveTo>
                  <a:pt x="148" y="54"/>
                </a:moveTo>
                <a:cubicBezTo>
                  <a:pt x="159" y="37"/>
                  <a:pt x="182" y="33"/>
                  <a:pt x="199" y="44"/>
                </a:cubicBezTo>
                <a:cubicBezTo>
                  <a:pt x="204" y="47"/>
                  <a:pt x="204" y="47"/>
                  <a:pt x="204" y="47"/>
                </a:cubicBezTo>
                <a:cubicBezTo>
                  <a:pt x="220" y="59"/>
                  <a:pt x="225" y="82"/>
                  <a:pt x="213" y="99"/>
                </a:cubicBezTo>
                <a:cubicBezTo>
                  <a:pt x="196" y="124"/>
                  <a:pt x="196" y="124"/>
                  <a:pt x="196" y="124"/>
                </a:cubicBezTo>
                <a:cubicBezTo>
                  <a:pt x="130" y="79"/>
                  <a:pt x="130" y="79"/>
                  <a:pt x="130" y="79"/>
                </a:cubicBezTo>
                <a:lnTo>
                  <a:pt x="148" y="54"/>
                </a:lnTo>
                <a:close/>
                <a:moveTo>
                  <a:pt x="30" y="265"/>
                </a:moveTo>
                <a:cubicBezTo>
                  <a:pt x="29" y="266"/>
                  <a:pt x="29" y="266"/>
                  <a:pt x="29" y="266"/>
                </a:cubicBezTo>
                <a:cubicBezTo>
                  <a:pt x="29" y="226"/>
                  <a:pt x="29" y="226"/>
                  <a:pt x="29" y="226"/>
                </a:cubicBezTo>
                <a:cubicBezTo>
                  <a:pt x="114" y="103"/>
                  <a:pt x="114" y="103"/>
                  <a:pt x="114" y="103"/>
                </a:cubicBezTo>
                <a:cubicBezTo>
                  <a:pt x="134" y="117"/>
                  <a:pt x="134" y="117"/>
                  <a:pt x="134" y="117"/>
                </a:cubicBezTo>
                <a:cubicBezTo>
                  <a:pt x="56" y="231"/>
                  <a:pt x="56" y="231"/>
                  <a:pt x="56" y="231"/>
                </a:cubicBezTo>
                <a:cubicBezTo>
                  <a:pt x="51" y="238"/>
                  <a:pt x="53" y="248"/>
                  <a:pt x="60" y="253"/>
                </a:cubicBezTo>
                <a:cubicBezTo>
                  <a:pt x="67" y="258"/>
                  <a:pt x="76" y="256"/>
                  <a:pt x="81" y="249"/>
                </a:cubicBezTo>
                <a:cubicBezTo>
                  <a:pt x="160" y="134"/>
                  <a:pt x="160" y="134"/>
                  <a:pt x="160" y="134"/>
                </a:cubicBezTo>
                <a:cubicBezTo>
                  <a:pt x="180" y="148"/>
                  <a:pt x="180" y="148"/>
                  <a:pt x="180" y="148"/>
                </a:cubicBezTo>
                <a:cubicBezTo>
                  <a:pt x="95" y="271"/>
                  <a:pt x="95" y="271"/>
                  <a:pt x="95" y="271"/>
                </a:cubicBezTo>
                <a:cubicBezTo>
                  <a:pt x="59" y="285"/>
                  <a:pt x="59" y="285"/>
                  <a:pt x="59" y="285"/>
                </a:cubicBezTo>
                <a:lnTo>
                  <a:pt x="30" y="265"/>
                </a:lnTo>
                <a:close/>
              </a:path>
            </a:pathLst>
          </a:custGeom>
          <a:solidFill>
            <a:srgbClr val="FCB00F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2796224" y="4853707"/>
            <a:ext cx="838200" cy="838200"/>
            <a:chOff x="8799095" y="1876644"/>
            <a:chExt cx="838200" cy="838200"/>
          </a:xfrm>
          <a:solidFill>
            <a:srgbClr val="202A36"/>
          </a:solidFill>
        </p:grpSpPr>
        <p:sp>
          <p:nvSpPr>
            <p:cNvPr id="52" name="Rounded Rectangle 13"/>
            <p:cNvSpPr/>
            <p:nvPr/>
          </p:nvSpPr>
          <p:spPr>
            <a:xfrm>
              <a:off x="8799095" y="1876644"/>
              <a:ext cx="838200" cy="8382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6" name="Freeform 44"/>
            <p:cNvSpPr>
              <a:spLocks noEditPoints="1"/>
            </p:cNvSpPr>
            <p:nvPr/>
          </p:nvSpPr>
          <p:spPr bwMode="auto">
            <a:xfrm>
              <a:off x="9017284" y="2097329"/>
              <a:ext cx="401822" cy="396830"/>
            </a:xfrm>
            <a:custGeom>
              <a:avLst/>
              <a:gdLst>
                <a:gd name="T0" fmla="*/ 114 w 121"/>
                <a:gd name="T1" fmla="*/ 89 h 119"/>
                <a:gd name="T2" fmla="*/ 88 w 121"/>
                <a:gd name="T3" fmla="*/ 62 h 119"/>
                <a:gd name="T4" fmla="*/ 71 w 121"/>
                <a:gd name="T5" fmla="*/ 58 h 119"/>
                <a:gd name="T6" fmla="*/ 61 w 121"/>
                <a:gd name="T7" fmla="*/ 48 h 119"/>
                <a:gd name="T8" fmla="*/ 56 w 121"/>
                <a:gd name="T9" fmla="*/ 33 h 119"/>
                <a:gd name="T10" fmla="*/ 30 w 121"/>
                <a:gd name="T11" fmla="*/ 6 h 119"/>
                <a:gd name="T12" fmla="*/ 7 w 121"/>
                <a:gd name="T13" fmla="*/ 6 h 119"/>
                <a:gd name="T14" fmla="*/ 7 w 121"/>
                <a:gd name="T15" fmla="*/ 29 h 119"/>
                <a:gd name="T16" fmla="*/ 33 w 121"/>
                <a:gd name="T17" fmla="*/ 56 h 119"/>
                <a:gd name="T18" fmla="*/ 51 w 121"/>
                <a:gd name="T19" fmla="*/ 60 h 119"/>
                <a:gd name="T20" fmla="*/ 60 w 121"/>
                <a:gd name="T21" fmla="*/ 70 h 119"/>
                <a:gd name="T22" fmla="*/ 65 w 121"/>
                <a:gd name="T23" fmla="*/ 85 h 119"/>
                <a:gd name="T24" fmla="*/ 91 w 121"/>
                <a:gd name="T25" fmla="*/ 112 h 119"/>
                <a:gd name="T26" fmla="*/ 114 w 121"/>
                <a:gd name="T27" fmla="*/ 112 h 119"/>
                <a:gd name="T28" fmla="*/ 114 w 121"/>
                <a:gd name="T29" fmla="*/ 89 h 119"/>
                <a:gd name="T30" fmla="*/ 36 w 121"/>
                <a:gd name="T31" fmla="*/ 51 h 119"/>
                <a:gd name="T32" fmla="*/ 12 w 121"/>
                <a:gd name="T33" fmla="*/ 27 h 119"/>
                <a:gd name="T34" fmla="*/ 11 w 121"/>
                <a:gd name="T35" fmla="*/ 11 h 119"/>
                <a:gd name="T36" fmla="*/ 27 w 121"/>
                <a:gd name="T37" fmla="*/ 12 h 119"/>
                <a:gd name="T38" fmla="*/ 51 w 121"/>
                <a:gd name="T39" fmla="*/ 36 h 119"/>
                <a:gd name="T40" fmla="*/ 54 w 121"/>
                <a:gd name="T41" fmla="*/ 42 h 119"/>
                <a:gd name="T42" fmla="*/ 43 w 121"/>
                <a:gd name="T43" fmla="*/ 42 h 119"/>
                <a:gd name="T44" fmla="*/ 43 w 121"/>
                <a:gd name="T45" fmla="*/ 53 h 119"/>
                <a:gd name="T46" fmla="*/ 45 w 121"/>
                <a:gd name="T47" fmla="*/ 54 h 119"/>
                <a:gd name="T48" fmla="*/ 36 w 121"/>
                <a:gd name="T49" fmla="*/ 51 h 119"/>
                <a:gd name="T50" fmla="*/ 110 w 121"/>
                <a:gd name="T51" fmla="*/ 107 h 119"/>
                <a:gd name="T52" fmla="*/ 94 w 121"/>
                <a:gd name="T53" fmla="*/ 107 h 119"/>
                <a:gd name="T54" fmla="*/ 70 w 121"/>
                <a:gd name="T55" fmla="*/ 83 h 119"/>
                <a:gd name="T56" fmla="*/ 67 w 121"/>
                <a:gd name="T57" fmla="*/ 76 h 119"/>
                <a:gd name="T58" fmla="*/ 71 w 121"/>
                <a:gd name="T59" fmla="*/ 80 h 119"/>
                <a:gd name="T60" fmla="*/ 82 w 121"/>
                <a:gd name="T61" fmla="*/ 80 h 119"/>
                <a:gd name="T62" fmla="*/ 82 w 121"/>
                <a:gd name="T63" fmla="*/ 69 h 119"/>
                <a:gd name="T64" fmla="*/ 77 w 121"/>
                <a:gd name="T65" fmla="*/ 64 h 119"/>
                <a:gd name="T66" fmla="*/ 85 w 121"/>
                <a:gd name="T67" fmla="*/ 68 h 119"/>
                <a:gd name="T68" fmla="*/ 109 w 121"/>
                <a:gd name="T69" fmla="*/ 92 h 119"/>
                <a:gd name="T70" fmla="*/ 110 w 121"/>
                <a:gd name="T71" fmla="*/ 10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1" h="119">
                  <a:moveTo>
                    <a:pt x="114" y="89"/>
                  </a:moveTo>
                  <a:cubicBezTo>
                    <a:pt x="88" y="62"/>
                    <a:pt x="88" y="62"/>
                    <a:pt x="88" y="62"/>
                  </a:cubicBezTo>
                  <a:cubicBezTo>
                    <a:pt x="83" y="58"/>
                    <a:pt x="77" y="57"/>
                    <a:pt x="71" y="5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2" y="43"/>
                    <a:pt x="61" y="37"/>
                    <a:pt x="56" y="33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3" y="0"/>
                    <a:pt x="13" y="0"/>
                    <a:pt x="7" y="6"/>
                  </a:cubicBezTo>
                  <a:cubicBezTo>
                    <a:pt x="0" y="13"/>
                    <a:pt x="0" y="23"/>
                    <a:pt x="7" y="29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8" y="61"/>
                    <a:pt x="45" y="62"/>
                    <a:pt x="51" y="60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59" y="75"/>
                    <a:pt x="60" y="81"/>
                    <a:pt x="65" y="85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8" y="119"/>
                    <a:pt x="108" y="119"/>
                    <a:pt x="114" y="112"/>
                  </a:cubicBezTo>
                  <a:cubicBezTo>
                    <a:pt x="121" y="106"/>
                    <a:pt x="121" y="95"/>
                    <a:pt x="114" y="89"/>
                  </a:cubicBezTo>
                  <a:close/>
                  <a:moveTo>
                    <a:pt x="36" y="51"/>
                  </a:moveTo>
                  <a:cubicBezTo>
                    <a:pt x="12" y="27"/>
                    <a:pt x="12" y="27"/>
                    <a:pt x="12" y="27"/>
                  </a:cubicBezTo>
                  <a:cubicBezTo>
                    <a:pt x="7" y="22"/>
                    <a:pt x="7" y="15"/>
                    <a:pt x="11" y="11"/>
                  </a:cubicBezTo>
                  <a:cubicBezTo>
                    <a:pt x="16" y="7"/>
                    <a:pt x="23" y="7"/>
                    <a:pt x="27" y="12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3" y="37"/>
                    <a:pt x="54" y="40"/>
                    <a:pt x="54" y="42"/>
                  </a:cubicBezTo>
                  <a:cubicBezTo>
                    <a:pt x="51" y="39"/>
                    <a:pt x="46" y="39"/>
                    <a:pt x="43" y="42"/>
                  </a:cubicBezTo>
                  <a:cubicBezTo>
                    <a:pt x="40" y="45"/>
                    <a:pt x="40" y="50"/>
                    <a:pt x="43" y="53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42" y="54"/>
                    <a:pt x="38" y="53"/>
                    <a:pt x="36" y="51"/>
                  </a:cubicBezTo>
                  <a:close/>
                  <a:moveTo>
                    <a:pt x="110" y="107"/>
                  </a:moveTo>
                  <a:cubicBezTo>
                    <a:pt x="105" y="111"/>
                    <a:pt x="98" y="111"/>
                    <a:pt x="94" y="107"/>
                  </a:cubicBezTo>
                  <a:cubicBezTo>
                    <a:pt x="70" y="83"/>
                    <a:pt x="70" y="83"/>
                    <a:pt x="70" y="83"/>
                  </a:cubicBezTo>
                  <a:cubicBezTo>
                    <a:pt x="68" y="81"/>
                    <a:pt x="67" y="78"/>
                    <a:pt x="67" y="76"/>
                  </a:cubicBezTo>
                  <a:cubicBezTo>
                    <a:pt x="71" y="80"/>
                    <a:pt x="71" y="80"/>
                    <a:pt x="71" y="80"/>
                  </a:cubicBezTo>
                  <a:cubicBezTo>
                    <a:pt x="74" y="83"/>
                    <a:pt x="79" y="83"/>
                    <a:pt x="82" y="80"/>
                  </a:cubicBezTo>
                  <a:cubicBezTo>
                    <a:pt x="85" y="77"/>
                    <a:pt x="85" y="72"/>
                    <a:pt x="82" y="69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80" y="64"/>
                    <a:pt x="83" y="65"/>
                    <a:pt x="85" y="68"/>
                  </a:cubicBezTo>
                  <a:cubicBezTo>
                    <a:pt x="109" y="92"/>
                    <a:pt x="109" y="92"/>
                    <a:pt x="109" y="92"/>
                  </a:cubicBezTo>
                  <a:cubicBezTo>
                    <a:pt x="114" y="96"/>
                    <a:pt x="114" y="103"/>
                    <a:pt x="110" y="107"/>
                  </a:cubicBezTo>
                  <a:close/>
                </a:path>
              </a:pathLst>
            </a:custGeom>
            <a:solidFill>
              <a:srgbClr val="FCB00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036513" y="1795986"/>
            <a:ext cx="838200" cy="838200"/>
            <a:chOff x="6226075" y="1876644"/>
            <a:chExt cx="838200" cy="838200"/>
          </a:xfrm>
          <a:solidFill>
            <a:srgbClr val="202A36"/>
          </a:solidFill>
        </p:grpSpPr>
        <p:sp>
          <p:nvSpPr>
            <p:cNvPr id="51" name="Rounded Rectangle 11"/>
            <p:cNvSpPr/>
            <p:nvPr/>
          </p:nvSpPr>
          <p:spPr>
            <a:xfrm>
              <a:off x="6226075" y="1876644"/>
              <a:ext cx="838200" cy="8382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grpSp>
          <p:nvGrpSpPr>
            <p:cNvPr id="57" name="Group 24"/>
            <p:cNvGrpSpPr/>
            <p:nvPr/>
          </p:nvGrpSpPr>
          <p:grpSpPr>
            <a:xfrm>
              <a:off x="6439272" y="2107312"/>
              <a:ext cx="411805" cy="376863"/>
              <a:chOff x="6726389" y="1486674"/>
              <a:chExt cx="411805" cy="376863"/>
            </a:xfrm>
            <a:grpFill/>
          </p:grpSpPr>
          <p:sp>
            <p:nvSpPr>
              <p:cNvPr id="58" name="Oval 52"/>
              <p:cNvSpPr>
                <a:spLocks noChangeArrowheads="1"/>
              </p:cNvSpPr>
              <p:nvPr/>
            </p:nvSpPr>
            <p:spPr bwMode="auto">
              <a:xfrm>
                <a:off x="6773808" y="1786168"/>
                <a:ext cx="44924" cy="42429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/>
              </a:p>
            </p:txBody>
          </p:sp>
          <p:sp>
            <p:nvSpPr>
              <p:cNvPr id="59" name="Oval 53"/>
              <p:cNvSpPr>
                <a:spLocks noChangeArrowheads="1"/>
              </p:cNvSpPr>
              <p:nvPr/>
            </p:nvSpPr>
            <p:spPr bwMode="auto">
              <a:xfrm>
                <a:off x="6748851" y="1836083"/>
                <a:ext cx="24958" cy="27454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/>
              </a:p>
            </p:txBody>
          </p:sp>
          <p:sp>
            <p:nvSpPr>
              <p:cNvPr id="60" name="Freeform 54"/>
              <p:cNvSpPr/>
              <p:nvPr/>
            </p:nvSpPr>
            <p:spPr bwMode="auto">
              <a:xfrm>
                <a:off x="6726389" y="1486674"/>
                <a:ext cx="411805" cy="292007"/>
              </a:xfrm>
              <a:custGeom>
                <a:avLst/>
                <a:gdLst>
                  <a:gd name="T0" fmla="*/ 124 w 124"/>
                  <a:gd name="T1" fmla="*/ 34 h 88"/>
                  <a:gd name="T2" fmla="*/ 99 w 124"/>
                  <a:gd name="T3" fmla="*/ 9 h 88"/>
                  <a:gd name="T4" fmla="*/ 93 w 124"/>
                  <a:gd name="T5" fmla="*/ 10 h 88"/>
                  <a:gd name="T6" fmla="*/ 74 w 124"/>
                  <a:gd name="T7" fmla="*/ 0 h 88"/>
                  <a:gd name="T8" fmla="*/ 60 w 124"/>
                  <a:gd name="T9" fmla="*/ 5 h 88"/>
                  <a:gd name="T10" fmla="*/ 46 w 124"/>
                  <a:gd name="T11" fmla="*/ 0 h 88"/>
                  <a:gd name="T12" fmla="*/ 31 w 124"/>
                  <a:gd name="T13" fmla="*/ 5 h 88"/>
                  <a:gd name="T14" fmla="*/ 25 w 124"/>
                  <a:gd name="T15" fmla="*/ 5 h 88"/>
                  <a:gd name="T16" fmla="*/ 0 w 124"/>
                  <a:gd name="T17" fmla="*/ 30 h 88"/>
                  <a:gd name="T18" fmla="*/ 3 w 124"/>
                  <a:gd name="T19" fmla="*/ 43 h 88"/>
                  <a:gd name="T20" fmla="*/ 0 w 124"/>
                  <a:gd name="T21" fmla="*/ 55 h 88"/>
                  <a:gd name="T22" fmla="*/ 25 w 124"/>
                  <a:gd name="T23" fmla="*/ 80 h 88"/>
                  <a:gd name="T24" fmla="*/ 28 w 124"/>
                  <a:gd name="T25" fmla="*/ 80 h 88"/>
                  <a:gd name="T26" fmla="*/ 46 w 124"/>
                  <a:gd name="T27" fmla="*/ 88 h 88"/>
                  <a:gd name="T28" fmla="*/ 64 w 124"/>
                  <a:gd name="T29" fmla="*/ 80 h 88"/>
                  <a:gd name="T30" fmla="*/ 79 w 124"/>
                  <a:gd name="T31" fmla="*/ 85 h 88"/>
                  <a:gd name="T32" fmla="*/ 104 w 124"/>
                  <a:gd name="T33" fmla="*/ 60 h 88"/>
                  <a:gd name="T34" fmla="*/ 104 w 124"/>
                  <a:gd name="T35" fmla="*/ 59 h 88"/>
                  <a:gd name="T36" fmla="*/ 124 w 124"/>
                  <a:gd name="T37" fmla="*/ 3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4" h="88">
                    <a:moveTo>
                      <a:pt x="124" y="34"/>
                    </a:moveTo>
                    <a:cubicBezTo>
                      <a:pt x="124" y="21"/>
                      <a:pt x="113" y="9"/>
                      <a:pt x="99" y="9"/>
                    </a:cubicBezTo>
                    <a:cubicBezTo>
                      <a:pt x="97" y="9"/>
                      <a:pt x="95" y="10"/>
                      <a:pt x="93" y="10"/>
                    </a:cubicBezTo>
                    <a:cubicBezTo>
                      <a:pt x="89" y="4"/>
                      <a:pt x="82" y="0"/>
                      <a:pt x="74" y="0"/>
                    </a:cubicBezTo>
                    <a:cubicBezTo>
                      <a:pt x="69" y="0"/>
                      <a:pt x="64" y="2"/>
                      <a:pt x="60" y="5"/>
                    </a:cubicBezTo>
                    <a:cubicBezTo>
                      <a:pt x="56" y="2"/>
                      <a:pt x="51" y="0"/>
                      <a:pt x="46" y="0"/>
                    </a:cubicBezTo>
                    <a:cubicBezTo>
                      <a:pt x="40" y="0"/>
                      <a:pt x="35" y="2"/>
                      <a:pt x="31" y="5"/>
                    </a:cubicBezTo>
                    <a:cubicBezTo>
                      <a:pt x="29" y="5"/>
                      <a:pt x="27" y="5"/>
                      <a:pt x="25" y="5"/>
                    </a:cubicBezTo>
                    <a:cubicBezTo>
                      <a:pt x="11" y="5"/>
                      <a:pt x="0" y="16"/>
                      <a:pt x="0" y="30"/>
                    </a:cubicBezTo>
                    <a:cubicBezTo>
                      <a:pt x="0" y="35"/>
                      <a:pt x="1" y="39"/>
                      <a:pt x="3" y="43"/>
                    </a:cubicBezTo>
                    <a:cubicBezTo>
                      <a:pt x="1" y="46"/>
                      <a:pt x="0" y="51"/>
                      <a:pt x="0" y="55"/>
                    </a:cubicBezTo>
                    <a:cubicBezTo>
                      <a:pt x="0" y="69"/>
                      <a:pt x="11" y="80"/>
                      <a:pt x="25" y="80"/>
                    </a:cubicBezTo>
                    <a:cubicBezTo>
                      <a:pt x="26" y="80"/>
                      <a:pt x="27" y="80"/>
                      <a:pt x="28" y="80"/>
                    </a:cubicBezTo>
                    <a:cubicBezTo>
                      <a:pt x="32" y="85"/>
                      <a:pt x="39" y="88"/>
                      <a:pt x="46" y="88"/>
                    </a:cubicBezTo>
                    <a:cubicBezTo>
                      <a:pt x="53" y="88"/>
                      <a:pt x="59" y="85"/>
                      <a:pt x="64" y="80"/>
                    </a:cubicBezTo>
                    <a:cubicBezTo>
                      <a:pt x="68" y="83"/>
                      <a:pt x="73" y="85"/>
                      <a:pt x="79" y="85"/>
                    </a:cubicBezTo>
                    <a:cubicBezTo>
                      <a:pt x="92" y="85"/>
                      <a:pt x="104" y="74"/>
                      <a:pt x="104" y="60"/>
                    </a:cubicBezTo>
                    <a:cubicBezTo>
                      <a:pt x="104" y="60"/>
                      <a:pt x="104" y="59"/>
                      <a:pt x="104" y="59"/>
                    </a:cubicBezTo>
                    <a:cubicBezTo>
                      <a:pt x="115" y="57"/>
                      <a:pt x="124" y="47"/>
                      <a:pt x="124" y="34"/>
                    </a:cubicBezTo>
                    <a:close/>
                  </a:path>
                </a:pathLst>
              </a:custGeom>
              <a:solidFill>
                <a:srgbClr val="FCB00F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/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2796224" y="3324846"/>
            <a:ext cx="838200" cy="838200"/>
            <a:chOff x="3693695" y="3225466"/>
            <a:chExt cx="838200" cy="838200"/>
          </a:xfrm>
          <a:solidFill>
            <a:srgbClr val="202A36"/>
          </a:solidFill>
        </p:grpSpPr>
        <p:sp>
          <p:nvSpPr>
            <p:cNvPr id="53" name="Rounded Rectangle 15"/>
            <p:cNvSpPr/>
            <p:nvPr/>
          </p:nvSpPr>
          <p:spPr>
            <a:xfrm>
              <a:off x="3693695" y="3225466"/>
              <a:ext cx="838200" cy="8382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3" name="Freeform 55"/>
            <p:cNvSpPr>
              <a:spLocks noEditPoints="1"/>
            </p:cNvSpPr>
            <p:nvPr/>
          </p:nvSpPr>
          <p:spPr bwMode="auto">
            <a:xfrm>
              <a:off x="3898158" y="3419946"/>
              <a:ext cx="429274" cy="449241"/>
            </a:xfrm>
            <a:custGeom>
              <a:avLst/>
              <a:gdLst>
                <a:gd name="T0" fmla="*/ 83 w 129"/>
                <a:gd name="T1" fmla="*/ 92 h 135"/>
                <a:gd name="T2" fmla="*/ 127 w 129"/>
                <a:gd name="T3" fmla="*/ 26 h 135"/>
                <a:gd name="T4" fmla="*/ 127 w 129"/>
                <a:gd name="T5" fmla="*/ 21 h 135"/>
                <a:gd name="T6" fmla="*/ 117 w 129"/>
                <a:gd name="T7" fmla="*/ 10 h 135"/>
                <a:gd name="T8" fmla="*/ 112 w 129"/>
                <a:gd name="T9" fmla="*/ 10 h 135"/>
                <a:gd name="T10" fmla="*/ 107 w 129"/>
                <a:gd name="T11" fmla="*/ 16 h 135"/>
                <a:gd name="T12" fmla="*/ 101 w 129"/>
                <a:gd name="T13" fmla="*/ 16 h 135"/>
                <a:gd name="T14" fmla="*/ 101 w 129"/>
                <a:gd name="T15" fmla="*/ 0 h 135"/>
                <a:gd name="T16" fmla="*/ 27 w 129"/>
                <a:gd name="T17" fmla="*/ 0 h 135"/>
                <a:gd name="T18" fmla="*/ 27 w 129"/>
                <a:gd name="T19" fmla="*/ 16 h 135"/>
                <a:gd name="T20" fmla="*/ 22 w 129"/>
                <a:gd name="T21" fmla="*/ 16 h 135"/>
                <a:gd name="T22" fmla="*/ 17 w 129"/>
                <a:gd name="T23" fmla="*/ 10 h 135"/>
                <a:gd name="T24" fmla="*/ 12 w 129"/>
                <a:gd name="T25" fmla="*/ 10 h 135"/>
                <a:gd name="T26" fmla="*/ 1 w 129"/>
                <a:gd name="T27" fmla="*/ 21 h 135"/>
                <a:gd name="T28" fmla="*/ 1 w 129"/>
                <a:gd name="T29" fmla="*/ 26 h 135"/>
                <a:gd name="T30" fmla="*/ 46 w 129"/>
                <a:gd name="T31" fmla="*/ 92 h 135"/>
                <a:gd name="T32" fmla="*/ 59 w 129"/>
                <a:gd name="T33" fmla="*/ 98 h 135"/>
                <a:gd name="T34" fmla="*/ 59 w 129"/>
                <a:gd name="T35" fmla="*/ 103 h 135"/>
                <a:gd name="T36" fmla="*/ 54 w 129"/>
                <a:gd name="T37" fmla="*/ 106 h 135"/>
                <a:gd name="T38" fmla="*/ 59 w 129"/>
                <a:gd name="T39" fmla="*/ 108 h 135"/>
                <a:gd name="T40" fmla="*/ 59 w 129"/>
                <a:gd name="T41" fmla="*/ 114 h 135"/>
                <a:gd name="T42" fmla="*/ 54 w 129"/>
                <a:gd name="T43" fmla="*/ 119 h 135"/>
                <a:gd name="T44" fmla="*/ 48 w 129"/>
                <a:gd name="T45" fmla="*/ 124 h 135"/>
                <a:gd name="T46" fmla="*/ 43 w 129"/>
                <a:gd name="T47" fmla="*/ 129 h 135"/>
                <a:gd name="T48" fmla="*/ 49 w 129"/>
                <a:gd name="T49" fmla="*/ 135 h 135"/>
                <a:gd name="T50" fmla="*/ 80 w 129"/>
                <a:gd name="T51" fmla="*/ 135 h 135"/>
                <a:gd name="T52" fmla="*/ 85 w 129"/>
                <a:gd name="T53" fmla="*/ 129 h 135"/>
                <a:gd name="T54" fmla="*/ 80 w 129"/>
                <a:gd name="T55" fmla="*/ 124 h 135"/>
                <a:gd name="T56" fmla="*/ 74 w 129"/>
                <a:gd name="T57" fmla="*/ 119 h 135"/>
                <a:gd name="T58" fmla="*/ 69 w 129"/>
                <a:gd name="T59" fmla="*/ 114 h 135"/>
                <a:gd name="T60" fmla="*/ 69 w 129"/>
                <a:gd name="T61" fmla="*/ 108 h 135"/>
                <a:gd name="T62" fmla="*/ 75 w 129"/>
                <a:gd name="T63" fmla="*/ 106 h 135"/>
                <a:gd name="T64" fmla="*/ 69 w 129"/>
                <a:gd name="T65" fmla="*/ 103 h 135"/>
                <a:gd name="T66" fmla="*/ 69 w 129"/>
                <a:gd name="T67" fmla="*/ 98 h 135"/>
                <a:gd name="T68" fmla="*/ 83 w 129"/>
                <a:gd name="T69" fmla="*/ 92 h 135"/>
                <a:gd name="T70" fmla="*/ 101 w 129"/>
                <a:gd name="T71" fmla="*/ 21 h 135"/>
                <a:gd name="T72" fmla="*/ 107 w 129"/>
                <a:gd name="T73" fmla="*/ 21 h 135"/>
                <a:gd name="T74" fmla="*/ 112 w 129"/>
                <a:gd name="T75" fmla="*/ 16 h 135"/>
                <a:gd name="T76" fmla="*/ 117 w 129"/>
                <a:gd name="T77" fmla="*/ 21 h 135"/>
                <a:gd name="T78" fmla="*/ 117 w 129"/>
                <a:gd name="T79" fmla="*/ 26 h 135"/>
                <a:gd name="T80" fmla="*/ 91 w 129"/>
                <a:gd name="T81" fmla="*/ 71 h 135"/>
                <a:gd name="T82" fmla="*/ 101 w 129"/>
                <a:gd name="T83" fmla="*/ 21 h 135"/>
                <a:gd name="T84" fmla="*/ 36 w 129"/>
                <a:gd name="T85" fmla="*/ 72 h 135"/>
                <a:gd name="T86" fmla="*/ 10 w 129"/>
                <a:gd name="T87" fmla="*/ 27 h 135"/>
                <a:gd name="T88" fmla="*/ 10 w 129"/>
                <a:gd name="T89" fmla="*/ 22 h 135"/>
                <a:gd name="T90" fmla="*/ 15 w 129"/>
                <a:gd name="T91" fmla="*/ 17 h 135"/>
                <a:gd name="T92" fmla="*/ 20 w 129"/>
                <a:gd name="T93" fmla="*/ 22 h 135"/>
                <a:gd name="T94" fmla="*/ 26 w 129"/>
                <a:gd name="T95" fmla="*/ 22 h 135"/>
                <a:gd name="T96" fmla="*/ 36 w 129"/>
                <a:gd name="T97" fmla="*/ 7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9" h="135">
                  <a:moveTo>
                    <a:pt x="83" y="92"/>
                  </a:moveTo>
                  <a:cubicBezTo>
                    <a:pt x="129" y="63"/>
                    <a:pt x="127" y="26"/>
                    <a:pt x="127" y="26"/>
                  </a:cubicBezTo>
                  <a:cubicBezTo>
                    <a:pt x="127" y="21"/>
                    <a:pt x="127" y="21"/>
                    <a:pt x="127" y="21"/>
                  </a:cubicBezTo>
                  <a:cubicBezTo>
                    <a:pt x="127" y="21"/>
                    <a:pt x="128" y="10"/>
                    <a:pt x="117" y="10"/>
                  </a:cubicBezTo>
                  <a:cubicBezTo>
                    <a:pt x="114" y="10"/>
                    <a:pt x="112" y="10"/>
                    <a:pt x="112" y="10"/>
                  </a:cubicBezTo>
                  <a:cubicBezTo>
                    <a:pt x="107" y="10"/>
                    <a:pt x="107" y="16"/>
                    <a:pt x="107" y="16"/>
                  </a:cubicBezTo>
                  <a:cubicBezTo>
                    <a:pt x="107" y="16"/>
                    <a:pt x="104" y="16"/>
                    <a:pt x="101" y="16"/>
                  </a:cubicBezTo>
                  <a:cubicBezTo>
                    <a:pt x="101" y="12"/>
                    <a:pt x="101" y="0"/>
                    <a:pt x="101" y="0"/>
                  </a:cubicBezTo>
                  <a:cubicBezTo>
                    <a:pt x="56" y="7"/>
                    <a:pt x="27" y="0"/>
                    <a:pt x="27" y="0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3" y="16"/>
                    <a:pt x="22" y="16"/>
                    <a:pt x="22" y="16"/>
                  </a:cubicBezTo>
                  <a:cubicBezTo>
                    <a:pt x="22" y="16"/>
                    <a:pt x="22" y="10"/>
                    <a:pt x="17" y="10"/>
                  </a:cubicBezTo>
                  <a:cubicBezTo>
                    <a:pt x="17" y="10"/>
                    <a:pt x="15" y="10"/>
                    <a:pt x="12" y="10"/>
                  </a:cubicBezTo>
                  <a:cubicBezTo>
                    <a:pt x="1" y="10"/>
                    <a:pt x="1" y="21"/>
                    <a:pt x="1" y="21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0" y="63"/>
                    <a:pt x="46" y="92"/>
                  </a:cubicBezTo>
                  <a:cubicBezTo>
                    <a:pt x="46" y="92"/>
                    <a:pt x="52" y="98"/>
                    <a:pt x="59" y="98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3"/>
                    <a:pt x="54" y="103"/>
                    <a:pt x="54" y="106"/>
                  </a:cubicBezTo>
                  <a:cubicBezTo>
                    <a:pt x="54" y="109"/>
                    <a:pt x="59" y="108"/>
                    <a:pt x="59" y="108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9" y="114"/>
                    <a:pt x="58" y="119"/>
                    <a:pt x="54" y="119"/>
                  </a:cubicBezTo>
                  <a:cubicBezTo>
                    <a:pt x="54" y="124"/>
                    <a:pt x="48" y="124"/>
                    <a:pt x="48" y="124"/>
                  </a:cubicBezTo>
                  <a:cubicBezTo>
                    <a:pt x="48" y="124"/>
                    <a:pt x="43" y="125"/>
                    <a:pt x="43" y="129"/>
                  </a:cubicBezTo>
                  <a:cubicBezTo>
                    <a:pt x="43" y="129"/>
                    <a:pt x="42" y="135"/>
                    <a:pt x="49" y="135"/>
                  </a:cubicBezTo>
                  <a:cubicBezTo>
                    <a:pt x="56" y="135"/>
                    <a:pt x="80" y="135"/>
                    <a:pt x="80" y="135"/>
                  </a:cubicBezTo>
                  <a:cubicBezTo>
                    <a:pt x="85" y="135"/>
                    <a:pt x="85" y="129"/>
                    <a:pt x="85" y="129"/>
                  </a:cubicBezTo>
                  <a:cubicBezTo>
                    <a:pt x="85" y="129"/>
                    <a:pt x="85" y="124"/>
                    <a:pt x="80" y="124"/>
                  </a:cubicBezTo>
                  <a:cubicBezTo>
                    <a:pt x="74" y="124"/>
                    <a:pt x="74" y="119"/>
                    <a:pt x="74" y="119"/>
                  </a:cubicBezTo>
                  <a:cubicBezTo>
                    <a:pt x="74" y="119"/>
                    <a:pt x="69" y="119"/>
                    <a:pt x="69" y="114"/>
                  </a:cubicBezTo>
                  <a:cubicBezTo>
                    <a:pt x="69" y="108"/>
                    <a:pt x="69" y="108"/>
                    <a:pt x="69" y="108"/>
                  </a:cubicBezTo>
                  <a:cubicBezTo>
                    <a:pt x="69" y="108"/>
                    <a:pt x="75" y="109"/>
                    <a:pt x="75" y="106"/>
                  </a:cubicBezTo>
                  <a:cubicBezTo>
                    <a:pt x="75" y="103"/>
                    <a:pt x="69" y="103"/>
                    <a:pt x="69" y="103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75" y="98"/>
                    <a:pt x="79" y="96"/>
                    <a:pt x="83" y="92"/>
                  </a:cubicBezTo>
                  <a:close/>
                  <a:moveTo>
                    <a:pt x="101" y="21"/>
                  </a:moveTo>
                  <a:cubicBezTo>
                    <a:pt x="103" y="21"/>
                    <a:pt x="107" y="21"/>
                    <a:pt x="107" y="21"/>
                  </a:cubicBezTo>
                  <a:cubicBezTo>
                    <a:pt x="112" y="21"/>
                    <a:pt x="112" y="16"/>
                    <a:pt x="112" y="16"/>
                  </a:cubicBezTo>
                  <a:cubicBezTo>
                    <a:pt x="117" y="16"/>
                    <a:pt x="117" y="21"/>
                    <a:pt x="117" y="21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6" y="47"/>
                    <a:pt x="91" y="71"/>
                  </a:cubicBezTo>
                  <a:cubicBezTo>
                    <a:pt x="96" y="61"/>
                    <a:pt x="101" y="38"/>
                    <a:pt x="101" y="21"/>
                  </a:cubicBezTo>
                  <a:close/>
                  <a:moveTo>
                    <a:pt x="36" y="72"/>
                  </a:moveTo>
                  <a:cubicBezTo>
                    <a:pt x="11" y="48"/>
                    <a:pt x="10" y="27"/>
                    <a:pt x="10" y="27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17"/>
                    <a:pt x="15" y="17"/>
                  </a:cubicBezTo>
                  <a:cubicBezTo>
                    <a:pt x="15" y="17"/>
                    <a:pt x="15" y="22"/>
                    <a:pt x="20" y="22"/>
                  </a:cubicBezTo>
                  <a:cubicBezTo>
                    <a:pt x="20" y="22"/>
                    <a:pt x="24" y="22"/>
                    <a:pt x="26" y="22"/>
                  </a:cubicBezTo>
                  <a:cubicBezTo>
                    <a:pt x="26" y="39"/>
                    <a:pt x="30" y="62"/>
                    <a:pt x="36" y="72"/>
                  </a:cubicBezTo>
                  <a:close/>
                </a:path>
              </a:pathLst>
            </a:custGeom>
            <a:solidFill>
              <a:srgbClr val="FCB00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036513" y="3324846"/>
            <a:ext cx="838200" cy="838200"/>
            <a:chOff x="6226075" y="3225466"/>
            <a:chExt cx="838200" cy="838200"/>
          </a:xfrm>
          <a:solidFill>
            <a:srgbClr val="202A36"/>
          </a:solidFill>
        </p:grpSpPr>
        <p:sp>
          <p:nvSpPr>
            <p:cNvPr id="54" name="Rounded Rectangle 17"/>
            <p:cNvSpPr/>
            <p:nvPr/>
          </p:nvSpPr>
          <p:spPr>
            <a:xfrm>
              <a:off x="6226075" y="3225466"/>
              <a:ext cx="838200" cy="8382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grpSp>
          <p:nvGrpSpPr>
            <p:cNvPr id="74" name="Group 29"/>
            <p:cNvGrpSpPr/>
            <p:nvPr/>
          </p:nvGrpSpPr>
          <p:grpSpPr>
            <a:xfrm>
              <a:off x="6482949" y="3448336"/>
              <a:ext cx="324452" cy="406813"/>
              <a:chOff x="5106627" y="2260366"/>
              <a:chExt cx="324452" cy="406813"/>
            </a:xfrm>
            <a:grpFill/>
          </p:grpSpPr>
          <p:sp>
            <p:nvSpPr>
              <p:cNvPr id="75" name="Freeform 80"/>
              <p:cNvSpPr/>
              <p:nvPr/>
            </p:nvSpPr>
            <p:spPr bwMode="auto">
              <a:xfrm>
                <a:off x="5106627" y="2430079"/>
                <a:ext cx="324452" cy="134772"/>
              </a:xfrm>
              <a:custGeom>
                <a:avLst/>
                <a:gdLst>
                  <a:gd name="T0" fmla="*/ 49 w 98"/>
                  <a:gd name="T1" fmla="*/ 16 h 40"/>
                  <a:gd name="T2" fmla="*/ 2 w 98"/>
                  <a:gd name="T3" fmla="*/ 0 h 40"/>
                  <a:gd name="T4" fmla="*/ 0 w 98"/>
                  <a:gd name="T5" fmla="*/ 5 h 40"/>
                  <a:gd name="T6" fmla="*/ 0 w 98"/>
                  <a:gd name="T7" fmla="*/ 20 h 40"/>
                  <a:gd name="T8" fmla="*/ 49 w 98"/>
                  <a:gd name="T9" fmla="*/ 40 h 40"/>
                  <a:gd name="T10" fmla="*/ 98 w 98"/>
                  <a:gd name="T11" fmla="*/ 20 h 40"/>
                  <a:gd name="T12" fmla="*/ 98 w 98"/>
                  <a:gd name="T13" fmla="*/ 5 h 40"/>
                  <a:gd name="T14" fmla="*/ 96 w 98"/>
                  <a:gd name="T15" fmla="*/ 0 h 40"/>
                  <a:gd name="T16" fmla="*/ 49 w 98"/>
                  <a:gd name="T1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0">
                    <a:moveTo>
                      <a:pt x="49" y="16"/>
                    </a:moveTo>
                    <a:cubicBezTo>
                      <a:pt x="26" y="16"/>
                      <a:pt x="7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ubicBezTo>
                      <a:pt x="91" y="9"/>
                      <a:pt x="72" y="16"/>
                      <a:pt x="49" y="16"/>
                    </a:cubicBezTo>
                    <a:close/>
                  </a:path>
                </a:pathLst>
              </a:custGeom>
              <a:solidFill>
                <a:srgbClr val="FCB00F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/>
              </a:p>
            </p:txBody>
          </p:sp>
          <p:sp>
            <p:nvSpPr>
              <p:cNvPr id="76" name="Freeform 81"/>
              <p:cNvSpPr/>
              <p:nvPr/>
            </p:nvSpPr>
            <p:spPr bwMode="auto">
              <a:xfrm>
                <a:off x="5106627" y="2534902"/>
                <a:ext cx="324452" cy="132277"/>
              </a:xfrm>
              <a:custGeom>
                <a:avLst/>
                <a:gdLst>
                  <a:gd name="T0" fmla="*/ 49 w 98"/>
                  <a:gd name="T1" fmla="*/ 15 h 40"/>
                  <a:gd name="T2" fmla="*/ 2 w 98"/>
                  <a:gd name="T3" fmla="*/ 0 h 40"/>
                  <a:gd name="T4" fmla="*/ 0 w 98"/>
                  <a:gd name="T5" fmla="*/ 4 h 40"/>
                  <a:gd name="T6" fmla="*/ 0 w 98"/>
                  <a:gd name="T7" fmla="*/ 19 h 40"/>
                  <a:gd name="T8" fmla="*/ 49 w 98"/>
                  <a:gd name="T9" fmla="*/ 40 h 40"/>
                  <a:gd name="T10" fmla="*/ 98 w 98"/>
                  <a:gd name="T11" fmla="*/ 19 h 40"/>
                  <a:gd name="T12" fmla="*/ 98 w 98"/>
                  <a:gd name="T13" fmla="*/ 4 h 40"/>
                  <a:gd name="T14" fmla="*/ 96 w 98"/>
                  <a:gd name="T15" fmla="*/ 0 h 40"/>
                  <a:gd name="T16" fmla="*/ 49 w 98"/>
                  <a:gd name="T17" fmla="*/ 1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0">
                    <a:moveTo>
                      <a:pt x="49" y="15"/>
                    </a:moveTo>
                    <a:cubicBezTo>
                      <a:pt x="26" y="15"/>
                      <a:pt x="7" y="9"/>
                      <a:pt x="2" y="0"/>
                    </a:cubicBezTo>
                    <a:cubicBezTo>
                      <a:pt x="1" y="1"/>
                      <a:pt x="0" y="3"/>
                      <a:pt x="0" y="4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19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8" y="3"/>
                      <a:pt x="97" y="1"/>
                      <a:pt x="96" y="0"/>
                    </a:cubicBezTo>
                    <a:cubicBezTo>
                      <a:pt x="91" y="9"/>
                      <a:pt x="72" y="15"/>
                      <a:pt x="49" y="15"/>
                    </a:cubicBezTo>
                    <a:close/>
                  </a:path>
                </a:pathLst>
              </a:custGeom>
              <a:solidFill>
                <a:srgbClr val="FCB00F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/>
              </a:p>
            </p:txBody>
          </p:sp>
          <p:sp>
            <p:nvSpPr>
              <p:cNvPr id="77" name="Freeform 82"/>
              <p:cNvSpPr/>
              <p:nvPr/>
            </p:nvSpPr>
            <p:spPr bwMode="auto">
              <a:xfrm>
                <a:off x="5106627" y="2330248"/>
                <a:ext cx="324452" cy="137269"/>
              </a:xfrm>
              <a:custGeom>
                <a:avLst/>
                <a:gdLst>
                  <a:gd name="T0" fmla="*/ 96 w 98"/>
                  <a:gd name="T1" fmla="*/ 0 h 41"/>
                  <a:gd name="T2" fmla="*/ 49 w 98"/>
                  <a:gd name="T3" fmla="*/ 15 h 41"/>
                  <a:gd name="T4" fmla="*/ 2 w 98"/>
                  <a:gd name="T5" fmla="*/ 0 h 41"/>
                  <a:gd name="T6" fmla="*/ 0 w 98"/>
                  <a:gd name="T7" fmla="*/ 5 h 41"/>
                  <a:gd name="T8" fmla="*/ 0 w 98"/>
                  <a:gd name="T9" fmla="*/ 20 h 41"/>
                  <a:gd name="T10" fmla="*/ 49 w 98"/>
                  <a:gd name="T11" fmla="*/ 41 h 41"/>
                  <a:gd name="T12" fmla="*/ 98 w 98"/>
                  <a:gd name="T13" fmla="*/ 20 h 41"/>
                  <a:gd name="T14" fmla="*/ 98 w 98"/>
                  <a:gd name="T15" fmla="*/ 5 h 41"/>
                  <a:gd name="T16" fmla="*/ 96 w 98"/>
                  <a:gd name="T1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1">
                    <a:moveTo>
                      <a:pt x="96" y="0"/>
                    </a:moveTo>
                    <a:cubicBezTo>
                      <a:pt x="95" y="9"/>
                      <a:pt x="75" y="15"/>
                      <a:pt x="49" y="15"/>
                    </a:cubicBezTo>
                    <a:cubicBezTo>
                      <a:pt x="24" y="15"/>
                      <a:pt x="3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1"/>
                      <a:pt x="49" y="41"/>
                    </a:cubicBezTo>
                    <a:cubicBezTo>
                      <a:pt x="76" y="41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lose/>
                  </a:path>
                </a:pathLst>
              </a:custGeom>
              <a:solidFill>
                <a:srgbClr val="FCB00F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/>
              </a:p>
            </p:txBody>
          </p:sp>
          <p:sp>
            <p:nvSpPr>
              <p:cNvPr id="78" name="Oval 83"/>
              <p:cNvSpPr>
                <a:spLocks noChangeArrowheads="1"/>
              </p:cNvSpPr>
              <p:nvPr/>
            </p:nvSpPr>
            <p:spPr bwMode="auto">
              <a:xfrm>
                <a:off x="5111618" y="2260366"/>
                <a:ext cx="316965" cy="107319"/>
              </a:xfrm>
              <a:prstGeom prst="ellipse">
                <a:avLst/>
              </a:prstGeom>
              <a:solidFill>
                <a:srgbClr val="FCB00F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/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2796224" y="1795986"/>
            <a:ext cx="838200" cy="838200"/>
            <a:chOff x="3693695" y="1876644"/>
            <a:chExt cx="838200" cy="838200"/>
          </a:xfrm>
          <a:solidFill>
            <a:srgbClr val="202A36"/>
          </a:solidFill>
        </p:grpSpPr>
        <p:sp>
          <p:nvSpPr>
            <p:cNvPr id="50" name="Rounded Rectangle 5"/>
            <p:cNvSpPr/>
            <p:nvPr/>
          </p:nvSpPr>
          <p:spPr>
            <a:xfrm>
              <a:off x="3693695" y="1876644"/>
              <a:ext cx="838200" cy="8382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grpSp>
          <p:nvGrpSpPr>
            <p:cNvPr id="83" name="Group 38"/>
            <p:cNvGrpSpPr/>
            <p:nvPr/>
          </p:nvGrpSpPr>
          <p:grpSpPr>
            <a:xfrm>
              <a:off x="3898158" y="2053653"/>
              <a:ext cx="429274" cy="484183"/>
              <a:chOff x="5513440" y="1766202"/>
              <a:chExt cx="429274" cy="484183"/>
            </a:xfrm>
            <a:grpFill/>
          </p:grpSpPr>
          <p:sp>
            <p:nvSpPr>
              <p:cNvPr id="84" name="Freeform 147"/>
              <p:cNvSpPr/>
              <p:nvPr/>
            </p:nvSpPr>
            <p:spPr bwMode="auto">
              <a:xfrm>
                <a:off x="5513440" y="1766202"/>
                <a:ext cx="429274" cy="87353"/>
              </a:xfrm>
              <a:custGeom>
                <a:avLst/>
                <a:gdLst>
                  <a:gd name="T0" fmla="*/ 68 w 129"/>
                  <a:gd name="T1" fmla="*/ 8 h 26"/>
                  <a:gd name="T2" fmla="*/ 68 w 129"/>
                  <a:gd name="T3" fmla="*/ 4 h 26"/>
                  <a:gd name="T4" fmla="*/ 64 w 129"/>
                  <a:gd name="T5" fmla="*/ 0 h 26"/>
                  <a:gd name="T6" fmla="*/ 61 w 129"/>
                  <a:gd name="T7" fmla="*/ 4 h 26"/>
                  <a:gd name="T8" fmla="*/ 61 w 129"/>
                  <a:gd name="T9" fmla="*/ 8 h 26"/>
                  <a:gd name="T10" fmla="*/ 0 w 129"/>
                  <a:gd name="T11" fmla="*/ 8 h 26"/>
                  <a:gd name="T12" fmla="*/ 0 w 129"/>
                  <a:gd name="T13" fmla="*/ 26 h 26"/>
                  <a:gd name="T14" fmla="*/ 129 w 129"/>
                  <a:gd name="T15" fmla="*/ 26 h 26"/>
                  <a:gd name="T16" fmla="*/ 129 w 129"/>
                  <a:gd name="T17" fmla="*/ 8 h 26"/>
                  <a:gd name="T18" fmla="*/ 68 w 129"/>
                  <a:gd name="T19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9" h="26">
                    <a:moveTo>
                      <a:pt x="68" y="8"/>
                    </a:moveTo>
                    <a:cubicBezTo>
                      <a:pt x="68" y="4"/>
                      <a:pt x="68" y="4"/>
                      <a:pt x="68" y="4"/>
                    </a:cubicBezTo>
                    <a:cubicBezTo>
                      <a:pt x="68" y="2"/>
                      <a:pt x="66" y="0"/>
                      <a:pt x="64" y="0"/>
                    </a:cubicBezTo>
                    <a:cubicBezTo>
                      <a:pt x="63" y="0"/>
                      <a:pt x="61" y="2"/>
                      <a:pt x="61" y="4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29" y="26"/>
                      <a:pt x="129" y="26"/>
                      <a:pt x="129" y="26"/>
                    </a:cubicBezTo>
                    <a:cubicBezTo>
                      <a:pt x="129" y="8"/>
                      <a:pt x="129" y="8"/>
                      <a:pt x="129" y="8"/>
                    </a:cubicBezTo>
                    <a:lnTo>
                      <a:pt x="68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/>
              </a:p>
            </p:txBody>
          </p:sp>
          <p:sp>
            <p:nvSpPr>
              <p:cNvPr id="85" name="Freeform 148"/>
              <p:cNvSpPr>
                <a:spLocks noEditPoints="1"/>
              </p:cNvSpPr>
              <p:nvPr/>
            </p:nvSpPr>
            <p:spPr bwMode="auto">
              <a:xfrm>
                <a:off x="5550876" y="1873521"/>
                <a:ext cx="356897" cy="376864"/>
              </a:xfrm>
              <a:custGeom>
                <a:avLst/>
                <a:gdLst>
                  <a:gd name="T0" fmla="*/ 143 w 143"/>
                  <a:gd name="T1" fmla="*/ 95 h 151"/>
                  <a:gd name="T2" fmla="*/ 143 w 143"/>
                  <a:gd name="T3" fmla="*/ 0 h 151"/>
                  <a:gd name="T4" fmla="*/ 0 w 143"/>
                  <a:gd name="T5" fmla="*/ 0 h 151"/>
                  <a:gd name="T6" fmla="*/ 0 w 143"/>
                  <a:gd name="T7" fmla="*/ 95 h 151"/>
                  <a:gd name="T8" fmla="*/ 63 w 143"/>
                  <a:gd name="T9" fmla="*/ 95 h 151"/>
                  <a:gd name="T10" fmla="*/ 63 w 143"/>
                  <a:gd name="T11" fmla="*/ 125 h 151"/>
                  <a:gd name="T12" fmla="*/ 45 w 143"/>
                  <a:gd name="T13" fmla="*/ 125 h 151"/>
                  <a:gd name="T14" fmla="*/ 45 w 143"/>
                  <a:gd name="T15" fmla="*/ 121 h 151"/>
                  <a:gd name="T16" fmla="*/ 37 w 143"/>
                  <a:gd name="T17" fmla="*/ 121 h 151"/>
                  <a:gd name="T18" fmla="*/ 25 w 143"/>
                  <a:gd name="T19" fmla="*/ 151 h 151"/>
                  <a:gd name="T20" fmla="*/ 33 w 143"/>
                  <a:gd name="T21" fmla="*/ 151 h 151"/>
                  <a:gd name="T22" fmla="*/ 40 w 143"/>
                  <a:gd name="T23" fmla="*/ 137 h 151"/>
                  <a:gd name="T24" fmla="*/ 104 w 143"/>
                  <a:gd name="T25" fmla="*/ 137 h 151"/>
                  <a:gd name="T26" fmla="*/ 109 w 143"/>
                  <a:gd name="T27" fmla="*/ 151 h 151"/>
                  <a:gd name="T28" fmla="*/ 119 w 143"/>
                  <a:gd name="T29" fmla="*/ 151 h 151"/>
                  <a:gd name="T30" fmla="*/ 107 w 143"/>
                  <a:gd name="T31" fmla="*/ 121 h 151"/>
                  <a:gd name="T32" fmla="*/ 97 w 143"/>
                  <a:gd name="T33" fmla="*/ 121 h 151"/>
                  <a:gd name="T34" fmla="*/ 97 w 143"/>
                  <a:gd name="T35" fmla="*/ 125 h 151"/>
                  <a:gd name="T36" fmla="*/ 80 w 143"/>
                  <a:gd name="T37" fmla="*/ 125 h 151"/>
                  <a:gd name="T38" fmla="*/ 80 w 143"/>
                  <a:gd name="T39" fmla="*/ 95 h 151"/>
                  <a:gd name="T40" fmla="*/ 143 w 143"/>
                  <a:gd name="T41" fmla="*/ 95 h 151"/>
                  <a:gd name="T42" fmla="*/ 92 w 143"/>
                  <a:gd name="T43" fmla="*/ 28 h 151"/>
                  <a:gd name="T44" fmla="*/ 133 w 143"/>
                  <a:gd name="T45" fmla="*/ 28 h 151"/>
                  <a:gd name="T46" fmla="*/ 133 w 143"/>
                  <a:gd name="T47" fmla="*/ 37 h 151"/>
                  <a:gd name="T48" fmla="*/ 92 w 143"/>
                  <a:gd name="T49" fmla="*/ 37 h 151"/>
                  <a:gd name="T50" fmla="*/ 92 w 143"/>
                  <a:gd name="T51" fmla="*/ 28 h 151"/>
                  <a:gd name="T52" fmla="*/ 92 w 143"/>
                  <a:gd name="T53" fmla="*/ 46 h 151"/>
                  <a:gd name="T54" fmla="*/ 133 w 143"/>
                  <a:gd name="T55" fmla="*/ 46 h 151"/>
                  <a:gd name="T56" fmla="*/ 133 w 143"/>
                  <a:gd name="T57" fmla="*/ 56 h 151"/>
                  <a:gd name="T58" fmla="*/ 92 w 143"/>
                  <a:gd name="T59" fmla="*/ 56 h 151"/>
                  <a:gd name="T60" fmla="*/ 92 w 143"/>
                  <a:gd name="T61" fmla="*/ 46 h 151"/>
                  <a:gd name="T62" fmla="*/ 92 w 143"/>
                  <a:gd name="T63" fmla="*/ 63 h 151"/>
                  <a:gd name="T64" fmla="*/ 133 w 143"/>
                  <a:gd name="T65" fmla="*/ 63 h 151"/>
                  <a:gd name="T66" fmla="*/ 133 w 143"/>
                  <a:gd name="T67" fmla="*/ 74 h 151"/>
                  <a:gd name="T68" fmla="*/ 92 w 143"/>
                  <a:gd name="T69" fmla="*/ 74 h 151"/>
                  <a:gd name="T70" fmla="*/ 92 w 143"/>
                  <a:gd name="T71" fmla="*/ 63 h 151"/>
                  <a:gd name="T72" fmla="*/ 8 w 143"/>
                  <a:gd name="T73" fmla="*/ 75 h 151"/>
                  <a:gd name="T74" fmla="*/ 8 w 143"/>
                  <a:gd name="T75" fmla="*/ 24 h 151"/>
                  <a:gd name="T76" fmla="*/ 83 w 143"/>
                  <a:gd name="T77" fmla="*/ 24 h 151"/>
                  <a:gd name="T78" fmla="*/ 83 w 143"/>
                  <a:gd name="T79" fmla="*/ 75 h 151"/>
                  <a:gd name="T80" fmla="*/ 8 w 143"/>
                  <a:gd name="T81" fmla="*/ 7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3" h="151">
                    <a:moveTo>
                      <a:pt x="143" y="95"/>
                    </a:moveTo>
                    <a:lnTo>
                      <a:pt x="143" y="0"/>
                    </a:lnTo>
                    <a:lnTo>
                      <a:pt x="0" y="0"/>
                    </a:lnTo>
                    <a:lnTo>
                      <a:pt x="0" y="95"/>
                    </a:lnTo>
                    <a:lnTo>
                      <a:pt x="63" y="95"/>
                    </a:lnTo>
                    <a:lnTo>
                      <a:pt x="63" y="125"/>
                    </a:lnTo>
                    <a:lnTo>
                      <a:pt x="45" y="125"/>
                    </a:lnTo>
                    <a:lnTo>
                      <a:pt x="45" y="121"/>
                    </a:lnTo>
                    <a:lnTo>
                      <a:pt x="37" y="121"/>
                    </a:lnTo>
                    <a:lnTo>
                      <a:pt x="25" y="151"/>
                    </a:lnTo>
                    <a:lnTo>
                      <a:pt x="33" y="151"/>
                    </a:lnTo>
                    <a:lnTo>
                      <a:pt x="40" y="137"/>
                    </a:lnTo>
                    <a:lnTo>
                      <a:pt x="104" y="137"/>
                    </a:lnTo>
                    <a:lnTo>
                      <a:pt x="109" y="151"/>
                    </a:lnTo>
                    <a:lnTo>
                      <a:pt x="119" y="151"/>
                    </a:lnTo>
                    <a:lnTo>
                      <a:pt x="107" y="121"/>
                    </a:lnTo>
                    <a:lnTo>
                      <a:pt x="97" y="121"/>
                    </a:lnTo>
                    <a:lnTo>
                      <a:pt x="97" y="125"/>
                    </a:lnTo>
                    <a:lnTo>
                      <a:pt x="80" y="125"/>
                    </a:lnTo>
                    <a:lnTo>
                      <a:pt x="80" y="95"/>
                    </a:lnTo>
                    <a:lnTo>
                      <a:pt x="143" y="95"/>
                    </a:lnTo>
                    <a:close/>
                    <a:moveTo>
                      <a:pt x="92" y="28"/>
                    </a:moveTo>
                    <a:lnTo>
                      <a:pt x="133" y="28"/>
                    </a:lnTo>
                    <a:lnTo>
                      <a:pt x="133" y="37"/>
                    </a:lnTo>
                    <a:lnTo>
                      <a:pt x="92" y="37"/>
                    </a:lnTo>
                    <a:lnTo>
                      <a:pt x="92" y="28"/>
                    </a:lnTo>
                    <a:close/>
                    <a:moveTo>
                      <a:pt x="92" y="46"/>
                    </a:moveTo>
                    <a:lnTo>
                      <a:pt x="133" y="46"/>
                    </a:lnTo>
                    <a:lnTo>
                      <a:pt x="133" y="56"/>
                    </a:lnTo>
                    <a:lnTo>
                      <a:pt x="92" y="56"/>
                    </a:lnTo>
                    <a:lnTo>
                      <a:pt x="92" y="46"/>
                    </a:lnTo>
                    <a:close/>
                    <a:moveTo>
                      <a:pt x="92" y="63"/>
                    </a:moveTo>
                    <a:lnTo>
                      <a:pt x="133" y="63"/>
                    </a:lnTo>
                    <a:lnTo>
                      <a:pt x="133" y="74"/>
                    </a:lnTo>
                    <a:lnTo>
                      <a:pt x="92" y="74"/>
                    </a:lnTo>
                    <a:lnTo>
                      <a:pt x="92" y="63"/>
                    </a:lnTo>
                    <a:close/>
                    <a:moveTo>
                      <a:pt x="8" y="75"/>
                    </a:moveTo>
                    <a:lnTo>
                      <a:pt x="8" y="24"/>
                    </a:lnTo>
                    <a:lnTo>
                      <a:pt x="83" y="24"/>
                    </a:lnTo>
                    <a:lnTo>
                      <a:pt x="83" y="75"/>
                    </a:lnTo>
                    <a:lnTo>
                      <a:pt x="8" y="75"/>
                    </a:lnTo>
                    <a:close/>
                  </a:path>
                </a:pathLst>
              </a:custGeom>
              <a:solidFill>
                <a:srgbClr val="FCB00F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/>
              </a:p>
            </p:txBody>
          </p:sp>
          <p:sp>
            <p:nvSpPr>
              <p:cNvPr id="86" name="Freeform 149"/>
              <p:cNvSpPr/>
              <p:nvPr/>
            </p:nvSpPr>
            <p:spPr bwMode="auto">
              <a:xfrm>
                <a:off x="5578330" y="1945898"/>
                <a:ext cx="174705" cy="102328"/>
              </a:xfrm>
              <a:custGeom>
                <a:avLst/>
                <a:gdLst>
                  <a:gd name="T0" fmla="*/ 58 w 70"/>
                  <a:gd name="T1" fmla="*/ 12 h 41"/>
                  <a:gd name="T2" fmla="*/ 54 w 70"/>
                  <a:gd name="T3" fmla="*/ 20 h 41"/>
                  <a:gd name="T4" fmla="*/ 48 w 70"/>
                  <a:gd name="T5" fmla="*/ 16 h 41"/>
                  <a:gd name="T6" fmla="*/ 48 w 70"/>
                  <a:gd name="T7" fmla="*/ 16 h 41"/>
                  <a:gd name="T8" fmla="*/ 34 w 70"/>
                  <a:gd name="T9" fmla="*/ 8 h 41"/>
                  <a:gd name="T10" fmla="*/ 32 w 70"/>
                  <a:gd name="T11" fmla="*/ 12 h 41"/>
                  <a:gd name="T12" fmla="*/ 28 w 70"/>
                  <a:gd name="T13" fmla="*/ 20 h 41"/>
                  <a:gd name="T14" fmla="*/ 16 w 70"/>
                  <a:gd name="T15" fmla="*/ 12 h 41"/>
                  <a:gd name="T16" fmla="*/ 12 w 70"/>
                  <a:gd name="T17" fmla="*/ 17 h 41"/>
                  <a:gd name="T18" fmla="*/ 12 w 70"/>
                  <a:gd name="T19" fmla="*/ 17 h 41"/>
                  <a:gd name="T20" fmla="*/ 0 w 70"/>
                  <a:gd name="T21" fmla="*/ 37 h 41"/>
                  <a:gd name="T22" fmla="*/ 5 w 70"/>
                  <a:gd name="T23" fmla="*/ 41 h 41"/>
                  <a:gd name="T24" fmla="*/ 17 w 70"/>
                  <a:gd name="T25" fmla="*/ 21 h 41"/>
                  <a:gd name="T26" fmla="*/ 24 w 70"/>
                  <a:gd name="T27" fmla="*/ 25 h 41"/>
                  <a:gd name="T28" fmla="*/ 24 w 70"/>
                  <a:gd name="T29" fmla="*/ 25 h 41"/>
                  <a:gd name="T30" fmla="*/ 30 w 70"/>
                  <a:gd name="T31" fmla="*/ 29 h 41"/>
                  <a:gd name="T32" fmla="*/ 37 w 70"/>
                  <a:gd name="T33" fmla="*/ 17 h 41"/>
                  <a:gd name="T34" fmla="*/ 42 w 70"/>
                  <a:gd name="T35" fmla="*/ 21 h 41"/>
                  <a:gd name="T36" fmla="*/ 42 w 70"/>
                  <a:gd name="T37" fmla="*/ 21 h 41"/>
                  <a:gd name="T38" fmla="*/ 56 w 70"/>
                  <a:gd name="T39" fmla="*/ 28 h 41"/>
                  <a:gd name="T40" fmla="*/ 57 w 70"/>
                  <a:gd name="T41" fmla="*/ 28 h 41"/>
                  <a:gd name="T42" fmla="*/ 57 w 70"/>
                  <a:gd name="T43" fmla="*/ 28 h 41"/>
                  <a:gd name="T44" fmla="*/ 64 w 70"/>
                  <a:gd name="T45" fmla="*/ 17 h 41"/>
                  <a:gd name="T46" fmla="*/ 64 w 70"/>
                  <a:gd name="T47" fmla="*/ 17 h 41"/>
                  <a:gd name="T48" fmla="*/ 70 w 70"/>
                  <a:gd name="T49" fmla="*/ 4 h 41"/>
                  <a:gd name="T50" fmla="*/ 65 w 70"/>
                  <a:gd name="T51" fmla="*/ 0 h 41"/>
                  <a:gd name="T52" fmla="*/ 58 w 70"/>
                  <a:gd name="T53" fmla="*/ 1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0" h="41">
                    <a:moveTo>
                      <a:pt x="58" y="12"/>
                    </a:moveTo>
                    <a:lnTo>
                      <a:pt x="54" y="20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34" y="8"/>
                    </a:lnTo>
                    <a:lnTo>
                      <a:pt x="32" y="12"/>
                    </a:lnTo>
                    <a:lnTo>
                      <a:pt x="28" y="20"/>
                    </a:lnTo>
                    <a:lnTo>
                      <a:pt x="16" y="12"/>
                    </a:lnTo>
                    <a:lnTo>
                      <a:pt x="12" y="17"/>
                    </a:lnTo>
                    <a:lnTo>
                      <a:pt x="12" y="17"/>
                    </a:lnTo>
                    <a:lnTo>
                      <a:pt x="0" y="37"/>
                    </a:lnTo>
                    <a:lnTo>
                      <a:pt x="5" y="41"/>
                    </a:lnTo>
                    <a:lnTo>
                      <a:pt x="17" y="21"/>
                    </a:lnTo>
                    <a:lnTo>
                      <a:pt x="24" y="25"/>
                    </a:lnTo>
                    <a:lnTo>
                      <a:pt x="24" y="25"/>
                    </a:lnTo>
                    <a:lnTo>
                      <a:pt x="30" y="29"/>
                    </a:lnTo>
                    <a:lnTo>
                      <a:pt x="37" y="17"/>
                    </a:lnTo>
                    <a:lnTo>
                      <a:pt x="42" y="21"/>
                    </a:lnTo>
                    <a:lnTo>
                      <a:pt x="42" y="21"/>
                    </a:lnTo>
                    <a:lnTo>
                      <a:pt x="56" y="28"/>
                    </a:lnTo>
                    <a:lnTo>
                      <a:pt x="57" y="28"/>
                    </a:lnTo>
                    <a:lnTo>
                      <a:pt x="57" y="28"/>
                    </a:lnTo>
                    <a:lnTo>
                      <a:pt x="64" y="17"/>
                    </a:lnTo>
                    <a:lnTo>
                      <a:pt x="64" y="17"/>
                    </a:lnTo>
                    <a:lnTo>
                      <a:pt x="70" y="4"/>
                    </a:lnTo>
                    <a:lnTo>
                      <a:pt x="65" y="0"/>
                    </a:lnTo>
                    <a:lnTo>
                      <a:pt x="5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/>
              </a:p>
            </p:txBody>
          </p:sp>
        </p:grpSp>
      </p:grpSp>
      <p:sp>
        <p:nvSpPr>
          <p:cNvPr id="13" name="文本框 12"/>
          <p:cNvSpPr txBox="1"/>
          <p:nvPr/>
        </p:nvSpPr>
        <p:spPr>
          <a:xfrm>
            <a:off x="3806620" y="1783808"/>
            <a:ext cx="117538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r>
              <a:rPr lang="en-US" altLang="zh-CN" sz="2000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en-US" altLang="zh-CN" sz="2000" b="1" dirty="0" smtClean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806729" y="2149179"/>
            <a:ext cx="271725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" action="ppaction://hlinkfile"/>
              </a:rPr>
              <a:t>墨刀在线办公协作平台</a:t>
            </a:r>
            <a:endParaRPr lang="zh-CN" altLang="en-US" sz="1400" dirty="0" smtClean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3806620" y="3315944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zh-CN" altLang="en-US" sz="2000" b="1" dirty="0" smtClean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3800379" y="3681315"/>
            <a:ext cx="271725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Navicat for MySQ</a:t>
            </a:r>
            <a:r>
              <a:rPr lang="en-US" altLang="zh-CN" sz="14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endParaRPr lang="en-US" altLang="zh-CN" sz="1400" dirty="0" smtClean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3806620" y="4848079"/>
            <a:ext cx="10293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endParaRPr lang="en-US" altLang="zh-CN" sz="2000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3800379" y="5213450"/>
            <a:ext cx="271725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file"/>
              </a:rPr>
              <a:t>https://github.com/zhangjunze1/APP-WEB-BaoLeMe</a:t>
            </a:r>
            <a:endParaRPr lang="zh-CN" altLang="en-US" sz="1400" dirty="0" smtClean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113760" y="1783808"/>
            <a:ext cx="12230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r>
              <a:rPr lang="en-US" altLang="zh-CN" sz="2000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endParaRPr lang="en-US" altLang="zh-CN" sz="2000" b="1" dirty="0" smtClean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8107519" y="2149179"/>
            <a:ext cx="271725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Axure RP</a:t>
            </a:r>
            <a:endParaRPr lang="zh-CN" altLang="en-US" sz="1400" dirty="0" smtClean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8113760" y="3315944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测试接口</a:t>
            </a:r>
            <a:endParaRPr lang="zh-CN" altLang="en-US" sz="2000" b="1" dirty="0" smtClean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8107519" y="3681315"/>
            <a:ext cx="271725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postman</a:t>
            </a:r>
            <a:endParaRPr lang="zh-CN" altLang="en-US" sz="1400" dirty="0" smtClean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3"/>
          <p:cNvSpPr>
            <a:spLocks noChangeArrowheads="1"/>
          </p:cNvSpPr>
          <p:nvPr/>
        </p:nvSpPr>
        <p:spPr bwMode="auto">
          <a:xfrm>
            <a:off x="2692938" y="515424"/>
            <a:ext cx="928370" cy="54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总结</a:t>
            </a:r>
            <a:endParaRPr lang="zh-CN" altLang="en-US" sz="2935" b="1" dirty="0" smtClean="0">
              <a:solidFill>
                <a:srgbClr val="202A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bldLvl="0" animBg="1"/>
      <p:bldP spid="9" grpId="0"/>
      <p:bldP spid="3" grpId="0" bldLvl="0" animBg="1"/>
      <p:bldP spid="13" grpId="0"/>
      <p:bldP spid="14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91816" y="1654814"/>
            <a:ext cx="69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2000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87960" y="221615"/>
            <a:ext cx="1344930" cy="134493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4"/>
          <p:cNvSpPr txBox="1"/>
          <p:nvPr/>
        </p:nvSpPr>
        <p:spPr>
          <a:xfrm>
            <a:off x="240665" y="1045845"/>
            <a:ext cx="1305560" cy="260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 smtClean="0">
                <a:solidFill>
                  <a:srgbClr val="FCB0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第六</a:t>
            </a:r>
            <a:r>
              <a:rPr lang="zh-CN" altLang="en-US" sz="2400" b="1" dirty="0" smtClean="0">
                <a:solidFill>
                  <a:srgbClr val="FCB0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2400" b="1" dirty="0" smtClean="0">
              <a:solidFill>
                <a:srgbClr val="FCB0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Freeform 12"/>
          <p:cNvSpPr>
            <a:spLocks noEditPoints="1"/>
          </p:cNvSpPr>
          <p:nvPr/>
        </p:nvSpPr>
        <p:spPr bwMode="auto">
          <a:xfrm>
            <a:off x="666750" y="417830"/>
            <a:ext cx="453390" cy="523875"/>
          </a:xfrm>
          <a:custGeom>
            <a:avLst/>
            <a:gdLst>
              <a:gd name="T0" fmla="*/ 277 w 290"/>
              <a:gd name="T1" fmla="*/ 310 h 335"/>
              <a:gd name="T2" fmla="*/ 75 w 290"/>
              <a:gd name="T3" fmla="*/ 310 h 335"/>
              <a:gd name="T4" fmla="*/ 109 w 290"/>
              <a:gd name="T5" fmla="*/ 297 h 335"/>
              <a:gd name="T6" fmla="*/ 116 w 290"/>
              <a:gd name="T7" fmla="*/ 291 h 335"/>
              <a:gd name="T8" fmla="*/ 212 w 290"/>
              <a:gd name="T9" fmla="*/ 152 h 335"/>
              <a:gd name="T10" fmla="*/ 213 w 290"/>
              <a:gd name="T11" fmla="*/ 149 h 335"/>
              <a:gd name="T12" fmla="*/ 213 w 290"/>
              <a:gd name="T13" fmla="*/ 149 h 335"/>
              <a:gd name="T14" fmla="*/ 237 w 290"/>
              <a:gd name="T15" fmla="*/ 115 h 335"/>
              <a:gd name="T16" fmla="*/ 220 w 290"/>
              <a:gd name="T17" fmla="*/ 23 h 335"/>
              <a:gd name="T18" fmla="*/ 215 w 290"/>
              <a:gd name="T19" fmla="*/ 20 h 335"/>
              <a:gd name="T20" fmla="*/ 124 w 290"/>
              <a:gd name="T21" fmla="*/ 37 h 335"/>
              <a:gd name="T22" fmla="*/ 100 w 290"/>
              <a:gd name="T23" fmla="*/ 72 h 335"/>
              <a:gd name="T24" fmla="*/ 101 w 290"/>
              <a:gd name="T25" fmla="*/ 72 h 335"/>
              <a:gd name="T26" fmla="*/ 98 w 290"/>
              <a:gd name="T27" fmla="*/ 74 h 335"/>
              <a:gd name="T28" fmla="*/ 3 w 290"/>
              <a:gd name="T29" fmla="*/ 213 h 335"/>
              <a:gd name="T30" fmla="*/ 0 w 290"/>
              <a:gd name="T31" fmla="*/ 222 h 335"/>
              <a:gd name="T32" fmla="*/ 0 w 290"/>
              <a:gd name="T33" fmla="*/ 318 h 335"/>
              <a:gd name="T34" fmla="*/ 4 w 290"/>
              <a:gd name="T35" fmla="*/ 328 h 335"/>
              <a:gd name="T36" fmla="*/ 15 w 290"/>
              <a:gd name="T37" fmla="*/ 335 h 335"/>
              <a:gd name="T38" fmla="*/ 277 w 290"/>
              <a:gd name="T39" fmla="*/ 335 h 335"/>
              <a:gd name="T40" fmla="*/ 290 w 290"/>
              <a:gd name="T41" fmla="*/ 323 h 335"/>
              <a:gd name="T42" fmla="*/ 277 w 290"/>
              <a:gd name="T43" fmla="*/ 310 h 335"/>
              <a:gd name="T44" fmla="*/ 148 w 290"/>
              <a:gd name="T45" fmla="*/ 54 h 335"/>
              <a:gd name="T46" fmla="*/ 199 w 290"/>
              <a:gd name="T47" fmla="*/ 44 h 335"/>
              <a:gd name="T48" fmla="*/ 204 w 290"/>
              <a:gd name="T49" fmla="*/ 47 h 335"/>
              <a:gd name="T50" fmla="*/ 213 w 290"/>
              <a:gd name="T51" fmla="*/ 99 h 335"/>
              <a:gd name="T52" fmla="*/ 196 w 290"/>
              <a:gd name="T53" fmla="*/ 124 h 335"/>
              <a:gd name="T54" fmla="*/ 130 w 290"/>
              <a:gd name="T55" fmla="*/ 79 h 335"/>
              <a:gd name="T56" fmla="*/ 148 w 290"/>
              <a:gd name="T57" fmla="*/ 54 h 335"/>
              <a:gd name="T58" fmla="*/ 30 w 290"/>
              <a:gd name="T59" fmla="*/ 265 h 335"/>
              <a:gd name="T60" fmla="*/ 29 w 290"/>
              <a:gd name="T61" fmla="*/ 266 h 335"/>
              <a:gd name="T62" fmla="*/ 29 w 290"/>
              <a:gd name="T63" fmla="*/ 226 h 335"/>
              <a:gd name="T64" fmla="*/ 114 w 290"/>
              <a:gd name="T65" fmla="*/ 103 h 335"/>
              <a:gd name="T66" fmla="*/ 134 w 290"/>
              <a:gd name="T67" fmla="*/ 117 h 335"/>
              <a:gd name="T68" fmla="*/ 56 w 290"/>
              <a:gd name="T69" fmla="*/ 231 h 335"/>
              <a:gd name="T70" fmla="*/ 60 w 290"/>
              <a:gd name="T71" fmla="*/ 253 h 335"/>
              <a:gd name="T72" fmla="*/ 81 w 290"/>
              <a:gd name="T73" fmla="*/ 249 h 335"/>
              <a:gd name="T74" fmla="*/ 160 w 290"/>
              <a:gd name="T75" fmla="*/ 134 h 335"/>
              <a:gd name="T76" fmla="*/ 180 w 290"/>
              <a:gd name="T77" fmla="*/ 148 h 335"/>
              <a:gd name="T78" fmla="*/ 95 w 290"/>
              <a:gd name="T79" fmla="*/ 271 h 335"/>
              <a:gd name="T80" fmla="*/ 59 w 290"/>
              <a:gd name="T81" fmla="*/ 285 h 335"/>
              <a:gd name="T82" fmla="*/ 30 w 290"/>
              <a:gd name="T83" fmla="*/ 265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90" h="335">
                <a:moveTo>
                  <a:pt x="277" y="310"/>
                </a:moveTo>
                <a:cubicBezTo>
                  <a:pt x="75" y="310"/>
                  <a:pt x="75" y="310"/>
                  <a:pt x="75" y="310"/>
                </a:cubicBezTo>
                <a:cubicBezTo>
                  <a:pt x="109" y="297"/>
                  <a:pt x="109" y="297"/>
                  <a:pt x="109" y="297"/>
                </a:cubicBezTo>
                <a:cubicBezTo>
                  <a:pt x="112" y="295"/>
                  <a:pt x="114" y="294"/>
                  <a:pt x="116" y="291"/>
                </a:cubicBezTo>
                <a:cubicBezTo>
                  <a:pt x="212" y="152"/>
                  <a:pt x="212" y="152"/>
                  <a:pt x="212" y="152"/>
                </a:cubicBezTo>
                <a:cubicBezTo>
                  <a:pt x="212" y="151"/>
                  <a:pt x="213" y="150"/>
                  <a:pt x="213" y="14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37" y="115"/>
                  <a:pt x="237" y="115"/>
                  <a:pt x="237" y="115"/>
                </a:cubicBezTo>
                <a:cubicBezTo>
                  <a:pt x="258" y="85"/>
                  <a:pt x="250" y="44"/>
                  <a:pt x="220" y="23"/>
                </a:cubicBezTo>
                <a:cubicBezTo>
                  <a:pt x="215" y="20"/>
                  <a:pt x="215" y="20"/>
                  <a:pt x="215" y="20"/>
                </a:cubicBezTo>
                <a:cubicBezTo>
                  <a:pt x="185" y="0"/>
                  <a:pt x="144" y="7"/>
                  <a:pt x="124" y="37"/>
                </a:cubicBezTo>
                <a:cubicBezTo>
                  <a:pt x="100" y="72"/>
                  <a:pt x="100" y="72"/>
                  <a:pt x="100" y="72"/>
                </a:cubicBezTo>
                <a:cubicBezTo>
                  <a:pt x="101" y="72"/>
                  <a:pt x="101" y="72"/>
                  <a:pt x="101" y="72"/>
                </a:cubicBezTo>
                <a:cubicBezTo>
                  <a:pt x="100" y="73"/>
                  <a:pt x="99" y="73"/>
                  <a:pt x="98" y="74"/>
                </a:cubicBezTo>
                <a:cubicBezTo>
                  <a:pt x="3" y="213"/>
                  <a:pt x="3" y="213"/>
                  <a:pt x="3" y="213"/>
                </a:cubicBezTo>
                <a:cubicBezTo>
                  <a:pt x="1" y="216"/>
                  <a:pt x="0" y="219"/>
                  <a:pt x="0" y="222"/>
                </a:cubicBezTo>
                <a:cubicBezTo>
                  <a:pt x="0" y="318"/>
                  <a:pt x="0" y="318"/>
                  <a:pt x="0" y="318"/>
                </a:cubicBezTo>
                <a:cubicBezTo>
                  <a:pt x="0" y="322"/>
                  <a:pt x="1" y="325"/>
                  <a:pt x="4" y="328"/>
                </a:cubicBezTo>
                <a:cubicBezTo>
                  <a:pt x="6" y="332"/>
                  <a:pt x="10" y="335"/>
                  <a:pt x="15" y="335"/>
                </a:cubicBezTo>
                <a:cubicBezTo>
                  <a:pt x="277" y="335"/>
                  <a:pt x="277" y="335"/>
                  <a:pt x="277" y="335"/>
                </a:cubicBezTo>
                <a:cubicBezTo>
                  <a:pt x="284" y="335"/>
                  <a:pt x="290" y="330"/>
                  <a:pt x="290" y="323"/>
                </a:cubicBezTo>
                <a:cubicBezTo>
                  <a:pt x="290" y="316"/>
                  <a:pt x="284" y="310"/>
                  <a:pt x="277" y="310"/>
                </a:cubicBezTo>
                <a:close/>
                <a:moveTo>
                  <a:pt x="148" y="54"/>
                </a:moveTo>
                <a:cubicBezTo>
                  <a:pt x="159" y="37"/>
                  <a:pt x="182" y="33"/>
                  <a:pt x="199" y="44"/>
                </a:cubicBezTo>
                <a:cubicBezTo>
                  <a:pt x="204" y="47"/>
                  <a:pt x="204" y="47"/>
                  <a:pt x="204" y="47"/>
                </a:cubicBezTo>
                <a:cubicBezTo>
                  <a:pt x="220" y="59"/>
                  <a:pt x="225" y="82"/>
                  <a:pt x="213" y="99"/>
                </a:cubicBezTo>
                <a:cubicBezTo>
                  <a:pt x="196" y="124"/>
                  <a:pt x="196" y="124"/>
                  <a:pt x="196" y="124"/>
                </a:cubicBezTo>
                <a:cubicBezTo>
                  <a:pt x="130" y="79"/>
                  <a:pt x="130" y="79"/>
                  <a:pt x="130" y="79"/>
                </a:cubicBezTo>
                <a:lnTo>
                  <a:pt x="148" y="54"/>
                </a:lnTo>
                <a:close/>
                <a:moveTo>
                  <a:pt x="30" y="265"/>
                </a:moveTo>
                <a:cubicBezTo>
                  <a:pt x="29" y="266"/>
                  <a:pt x="29" y="266"/>
                  <a:pt x="29" y="266"/>
                </a:cubicBezTo>
                <a:cubicBezTo>
                  <a:pt x="29" y="226"/>
                  <a:pt x="29" y="226"/>
                  <a:pt x="29" y="226"/>
                </a:cubicBezTo>
                <a:cubicBezTo>
                  <a:pt x="114" y="103"/>
                  <a:pt x="114" y="103"/>
                  <a:pt x="114" y="103"/>
                </a:cubicBezTo>
                <a:cubicBezTo>
                  <a:pt x="134" y="117"/>
                  <a:pt x="134" y="117"/>
                  <a:pt x="134" y="117"/>
                </a:cubicBezTo>
                <a:cubicBezTo>
                  <a:pt x="56" y="231"/>
                  <a:pt x="56" y="231"/>
                  <a:pt x="56" y="231"/>
                </a:cubicBezTo>
                <a:cubicBezTo>
                  <a:pt x="51" y="238"/>
                  <a:pt x="53" y="248"/>
                  <a:pt x="60" y="253"/>
                </a:cubicBezTo>
                <a:cubicBezTo>
                  <a:pt x="67" y="258"/>
                  <a:pt x="76" y="256"/>
                  <a:pt x="81" y="249"/>
                </a:cubicBezTo>
                <a:cubicBezTo>
                  <a:pt x="160" y="134"/>
                  <a:pt x="160" y="134"/>
                  <a:pt x="160" y="134"/>
                </a:cubicBezTo>
                <a:cubicBezTo>
                  <a:pt x="180" y="148"/>
                  <a:pt x="180" y="148"/>
                  <a:pt x="180" y="148"/>
                </a:cubicBezTo>
                <a:cubicBezTo>
                  <a:pt x="95" y="271"/>
                  <a:pt x="95" y="271"/>
                  <a:pt x="95" y="271"/>
                </a:cubicBezTo>
                <a:cubicBezTo>
                  <a:pt x="59" y="285"/>
                  <a:pt x="59" y="285"/>
                  <a:pt x="59" y="285"/>
                </a:cubicBezTo>
                <a:lnTo>
                  <a:pt x="30" y="265"/>
                </a:lnTo>
                <a:close/>
              </a:path>
            </a:pathLst>
          </a:custGeom>
          <a:solidFill>
            <a:srgbClr val="FCB00F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pic>
        <p:nvPicPr>
          <p:cNvPr id="2" name="图片 1" descr="测试样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3875" y="417830"/>
            <a:ext cx="10058400" cy="6091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bldLvl="0" animBg="1"/>
      <p:bldP spid="9" grpId="0"/>
      <p:bldP spid="3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任意多边形 25"/>
          <p:cNvSpPr/>
          <p:nvPr/>
        </p:nvSpPr>
        <p:spPr>
          <a:xfrm>
            <a:off x="-1337665" y="708126"/>
            <a:ext cx="1203526" cy="740503"/>
          </a:xfrm>
          <a:custGeom>
            <a:avLst/>
            <a:gdLst>
              <a:gd name="connsiteX0" fmla="*/ 863600 w 1792827"/>
              <a:gd name="connsiteY0" fmla="*/ 0 h 1103086"/>
              <a:gd name="connsiteX1" fmla="*/ 1347060 w 1792827"/>
              <a:gd name="connsiteY1" fmla="*/ 370853 h 1103086"/>
              <a:gd name="connsiteX2" fmla="*/ 1351590 w 1792827"/>
              <a:gd name="connsiteY2" fmla="*/ 413148 h 1103086"/>
              <a:gd name="connsiteX3" fmla="*/ 1422712 w 1792827"/>
              <a:gd name="connsiteY3" fmla="*/ 406400 h 1103086"/>
              <a:gd name="connsiteX4" fmla="*/ 1792827 w 1792827"/>
              <a:gd name="connsiteY4" fmla="*/ 754743 h 1103086"/>
              <a:gd name="connsiteX5" fmla="*/ 1422712 w 1792827"/>
              <a:gd name="connsiteY5" fmla="*/ 1103086 h 1103086"/>
              <a:gd name="connsiteX6" fmla="*/ 450111 w 1792827"/>
              <a:gd name="connsiteY6" fmla="*/ 1103086 h 1103086"/>
              <a:gd name="connsiteX7" fmla="*/ 450111 w 1792827"/>
              <a:gd name="connsiteY7" fmla="*/ 1094430 h 1103086"/>
              <a:gd name="connsiteX8" fmla="*/ 444706 w 1792827"/>
              <a:gd name="connsiteY8" fmla="*/ 1096009 h 1103086"/>
              <a:gd name="connsiteX9" fmla="*/ 370115 w 1792827"/>
              <a:gd name="connsiteY9" fmla="*/ 1103086 h 1103086"/>
              <a:gd name="connsiteX10" fmla="*/ 0 w 1792827"/>
              <a:gd name="connsiteY10" fmla="*/ 754743 h 1103086"/>
              <a:gd name="connsiteX11" fmla="*/ 370115 w 1792827"/>
              <a:gd name="connsiteY11" fmla="*/ 406400 h 1103086"/>
              <a:gd name="connsiteX12" fmla="*/ 376270 w 1792827"/>
              <a:gd name="connsiteY12" fmla="*/ 406984 h 1103086"/>
              <a:gd name="connsiteX13" fmla="*/ 380140 w 1792827"/>
              <a:gd name="connsiteY13" fmla="*/ 370853 h 1103086"/>
              <a:gd name="connsiteX14" fmla="*/ 863600 w 1792827"/>
              <a:gd name="connsiteY14" fmla="*/ 0 h 1103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92827" h="1103086">
                <a:moveTo>
                  <a:pt x="863600" y="0"/>
                </a:moveTo>
                <a:cubicBezTo>
                  <a:pt x="1102077" y="0"/>
                  <a:pt x="1301044" y="159207"/>
                  <a:pt x="1347060" y="370853"/>
                </a:cubicBezTo>
                <a:lnTo>
                  <a:pt x="1351590" y="413148"/>
                </a:lnTo>
                <a:lnTo>
                  <a:pt x="1422712" y="406400"/>
                </a:lnTo>
                <a:cubicBezTo>
                  <a:pt x="1627121" y="406400"/>
                  <a:pt x="1792827" y="562358"/>
                  <a:pt x="1792827" y="754743"/>
                </a:cubicBezTo>
                <a:cubicBezTo>
                  <a:pt x="1792827" y="947128"/>
                  <a:pt x="1627121" y="1103086"/>
                  <a:pt x="1422712" y="1103086"/>
                </a:cubicBezTo>
                <a:lnTo>
                  <a:pt x="450111" y="1103086"/>
                </a:lnTo>
                <a:lnTo>
                  <a:pt x="450111" y="1094430"/>
                </a:lnTo>
                <a:lnTo>
                  <a:pt x="444706" y="1096009"/>
                </a:lnTo>
                <a:cubicBezTo>
                  <a:pt x="420613" y="1100649"/>
                  <a:pt x="395666" y="1103086"/>
                  <a:pt x="370115" y="1103086"/>
                </a:cubicBezTo>
                <a:cubicBezTo>
                  <a:pt x="165706" y="1103086"/>
                  <a:pt x="0" y="947128"/>
                  <a:pt x="0" y="754743"/>
                </a:cubicBezTo>
                <a:cubicBezTo>
                  <a:pt x="0" y="562358"/>
                  <a:pt x="165706" y="406400"/>
                  <a:pt x="370115" y="406400"/>
                </a:cubicBezTo>
                <a:lnTo>
                  <a:pt x="376270" y="406984"/>
                </a:lnTo>
                <a:lnTo>
                  <a:pt x="380140" y="370853"/>
                </a:lnTo>
                <a:cubicBezTo>
                  <a:pt x="426156" y="159207"/>
                  <a:pt x="625123" y="0"/>
                  <a:pt x="8636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4000">
                <a:schemeClr val="bg1">
                  <a:lumMod val="9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28600" dist="165100" dir="8100000" algn="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-784933" y="2800147"/>
            <a:ext cx="633795" cy="389960"/>
          </a:xfrm>
          <a:custGeom>
            <a:avLst/>
            <a:gdLst>
              <a:gd name="connsiteX0" fmla="*/ 863600 w 1792827"/>
              <a:gd name="connsiteY0" fmla="*/ 0 h 1103086"/>
              <a:gd name="connsiteX1" fmla="*/ 1347060 w 1792827"/>
              <a:gd name="connsiteY1" fmla="*/ 370853 h 1103086"/>
              <a:gd name="connsiteX2" fmla="*/ 1351590 w 1792827"/>
              <a:gd name="connsiteY2" fmla="*/ 413148 h 1103086"/>
              <a:gd name="connsiteX3" fmla="*/ 1422712 w 1792827"/>
              <a:gd name="connsiteY3" fmla="*/ 406400 h 1103086"/>
              <a:gd name="connsiteX4" fmla="*/ 1792827 w 1792827"/>
              <a:gd name="connsiteY4" fmla="*/ 754743 h 1103086"/>
              <a:gd name="connsiteX5" fmla="*/ 1422712 w 1792827"/>
              <a:gd name="connsiteY5" fmla="*/ 1103086 h 1103086"/>
              <a:gd name="connsiteX6" fmla="*/ 450111 w 1792827"/>
              <a:gd name="connsiteY6" fmla="*/ 1103086 h 1103086"/>
              <a:gd name="connsiteX7" fmla="*/ 450111 w 1792827"/>
              <a:gd name="connsiteY7" fmla="*/ 1094430 h 1103086"/>
              <a:gd name="connsiteX8" fmla="*/ 444706 w 1792827"/>
              <a:gd name="connsiteY8" fmla="*/ 1096009 h 1103086"/>
              <a:gd name="connsiteX9" fmla="*/ 370115 w 1792827"/>
              <a:gd name="connsiteY9" fmla="*/ 1103086 h 1103086"/>
              <a:gd name="connsiteX10" fmla="*/ 0 w 1792827"/>
              <a:gd name="connsiteY10" fmla="*/ 754743 h 1103086"/>
              <a:gd name="connsiteX11" fmla="*/ 370115 w 1792827"/>
              <a:gd name="connsiteY11" fmla="*/ 406400 h 1103086"/>
              <a:gd name="connsiteX12" fmla="*/ 376270 w 1792827"/>
              <a:gd name="connsiteY12" fmla="*/ 406984 h 1103086"/>
              <a:gd name="connsiteX13" fmla="*/ 380140 w 1792827"/>
              <a:gd name="connsiteY13" fmla="*/ 370853 h 1103086"/>
              <a:gd name="connsiteX14" fmla="*/ 863600 w 1792827"/>
              <a:gd name="connsiteY14" fmla="*/ 0 h 1103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92827" h="1103086">
                <a:moveTo>
                  <a:pt x="863600" y="0"/>
                </a:moveTo>
                <a:cubicBezTo>
                  <a:pt x="1102077" y="0"/>
                  <a:pt x="1301044" y="159207"/>
                  <a:pt x="1347060" y="370853"/>
                </a:cubicBezTo>
                <a:lnTo>
                  <a:pt x="1351590" y="413148"/>
                </a:lnTo>
                <a:lnTo>
                  <a:pt x="1422712" y="406400"/>
                </a:lnTo>
                <a:cubicBezTo>
                  <a:pt x="1627121" y="406400"/>
                  <a:pt x="1792827" y="562358"/>
                  <a:pt x="1792827" y="754743"/>
                </a:cubicBezTo>
                <a:cubicBezTo>
                  <a:pt x="1792827" y="947128"/>
                  <a:pt x="1627121" y="1103086"/>
                  <a:pt x="1422712" y="1103086"/>
                </a:cubicBezTo>
                <a:lnTo>
                  <a:pt x="450111" y="1103086"/>
                </a:lnTo>
                <a:lnTo>
                  <a:pt x="450111" y="1094430"/>
                </a:lnTo>
                <a:lnTo>
                  <a:pt x="444706" y="1096009"/>
                </a:lnTo>
                <a:cubicBezTo>
                  <a:pt x="420613" y="1100649"/>
                  <a:pt x="395666" y="1103086"/>
                  <a:pt x="370115" y="1103086"/>
                </a:cubicBezTo>
                <a:cubicBezTo>
                  <a:pt x="165706" y="1103086"/>
                  <a:pt x="0" y="947128"/>
                  <a:pt x="0" y="754743"/>
                </a:cubicBezTo>
                <a:cubicBezTo>
                  <a:pt x="0" y="562358"/>
                  <a:pt x="165706" y="406400"/>
                  <a:pt x="370115" y="406400"/>
                </a:cubicBezTo>
                <a:lnTo>
                  <a:pt x="376270" y="406984"/>
                </a:lnTo>
                <a:lnTo>
                  <a:pt x="380140" y="370853"/>
                </a:lnTo>
                <a:cubicBezTo>
                  <a:pt x="426156" y="159207"/>
                  <a:pt x="625123" y="0"/>
                  <a:pt x="8636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4000">
                <a:schemeClr val="bg1">
                  <a:lumMod val="9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28600" dist="165100" dir="8100000" algn="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0" b="38213"/>
          <a:stretch>
            <a:fillRect/>
          </a:stretch>
        </p:blipFill>
        <p:spPr>
          <a:xfrm>
            <a:off x="975178" y="247222"/>
            <a:ext cx="10058400" cy="3997694"/>
          </a:xfrm>
          <a:prstGeom prst="rect">
            <a:avLst/>
          </a:prstGeom>
        </p:spPr>
      </p:pic>
      <p:sp>
        <p:nvSpPr>
          <p:cNvPr id="17" name="Freeform 6"/>
          <p:cNvSpPr/>
          <p:nvPr/>
        </p:nvSpPr>
        <p:spPr bwMode="auto">
          <a:xfrm rot="16200000">
            <a:off x="4520009" y="-725156"/>
            <a:ext cx="3111856" cy="12232133"/>
          </a:xfrm>
          <a:custGeom>
            <a:avLst/>
            <a:gdLst>
              <a:gd name="T0" fmla="*/ 606 w 606"/>
              <a:gd name="T1" fmla="*/ 335 h 697"/>
              <a:gd name="T2" fmla="*/ 464 w 606"/>
              <a:gd name="T3" fmla="*/ 0 h 697"/>
              <a:gd name="T4" fmla="*/ 0 w 606"/>
              <a:gd name="T5" fmla="*/ 0 h 697"/>
              <a:gd name="T6" fmla="*/ 0 w 606"/>
              <a:gd name="T7" fmla="*/ 697 h 697"/>
              <a:gd name="T8" fmla="*/ 432 w 606"/>
              <a:gd name="T9" fmla="*/ 697 h 697"/>
              <a:gd name="T10" fmla="*/ 606 w 606"/>
              <a:gd name="T11" fmla="*/ 335 h 697"/>
              <a:gd name="connsiteX0" fmla="*/ 18141 w 18141"/>
              <a:gd name="connsiteY0" fmla="*/ 4806 h 10000"/>
              <a:gd name="connsiteX1" fmla="*/ 15798 w 18141"/>
              <a:gd name="connsiteY1" fmla="*/ 0 h 10000"/>
              <a:gd name="connsiteX2" fmla="*/ 0 w 18141"/>
              <a:gd name="connsiteY2" fmla="*/ 0 h 10000"/>
              <a:gd name="connsiteX3" fmla="*/ 8141 w 18141"/>
              <a:gd name="connsiteY3" fmla="*/ 10000 h 10000"/>
              <a:gd name="connsiteX4" fmla="*/ 15270 w 18141"/>
              <a:gd name="connsiteY4" fmla="*/ 10000 h 10000"/>
              <a:gd name="connsiteX5" fmla="*/ 18141 w 18141"/>
              <a:gd name="connsiteY5" fmla="*/ 4806 h 10000"/>
              <a:gd name="connsiteX0-1" fmla="*/ 19334 w 19334"/>
              <a:gd name="connsiteY0-2" fmla="*/ 5546 h 10740"/>
              <a:gd name="connsiteX1-3" fmla="*/ 16991 w 19334"/>
              <a:gd name="connsiteY1-4" fmla="*/ 740 h 10740"/>
              <a:gd name="connsiteX2-5" fmla="*/ 1193 w 19334"/>
              <a:gd name="connsiteY2-6" fmla="*/ 740 h 10740"/>
              <a:gd name="connsiteX3-7" fmla="*/ 1125 w 19334"/>
              <a:gd name="connsiteY3-8" fmla="*/ 10740 h 10740"/>
              <a:gd name="connsiteX4-9" fmla="*/ 16463 w 19334"/>
              <a:gd name="connsiteY4-10" fmla="*/ 10740 h 10740"/>
              <a:gd name="connsiteX5-11" fmla="*/ 19334 w 19334"/>
              <a:gd name="connsiteY5-12" fmla="*/ 5546 h 10740"/>
              <a:gd name="connsiteX0-13" fmla="*/ 19434 w 19434"/>
              <a:gd name="connsiteY0-14" fmla="*/ 4806 h 10000"/>
              <a:gd name="connsiteX1-15" fmla="*/ 17091 w 19434"/>
              <a:gd name="connsiteY1-16" fmla="*/ 0 h 10000"/>
              <a:gd name="connsiteX2-17" fmla="*/ 1293 w 19434"/>
              <a:gd name="connsiteY2-18" fmla="*/ 0 h 10000"/>
              <a:gd name="connsiteX3-19" fmla="*/ 1225 w 19434"/>
              <a:gd name="connsiteY3-20" fmla="*/ 10000 h 10000"/>
              <a:gd name="connsiteX4-21" fmla="*/ 16563 w 19434"/>
              <a:gd name="connsiteY4-22" fmla="*/ 10000 h 10000"/>
              <a:gd name="connsiteX5-23" fmla="*/ 19434 w 19434"/>
              <a:gd name="connsiteY5-24" fmla="*/ 4806 h 10000"/>
              <a:gd name="connsiteX0-25" fmla="*/ 18216 w 18216"/>
              <a:gd name="connsiteY0-26" fmla="*/ 4806 h 10000"/>
              <a:gd name="connsiteX1-27" fmla="*/ 15873 w 18216"/>
              <a:gd name="connsiteY1-28" fmla="*/ 0 h 10000"/>
              <a:gd name="connsiteX2-29" fmla="*/ 2606 w 18216"/>
              <a:gd name="connsiteY2-30" fmla="*/ 0 h 10000"/>
              <a:gd name="connsiteX3-31" fmla="*/ 7 w 18216"/>
              <a:gd name="connsiteY3-32" fmla="*/ 10000 h 10000"/>
              <a:gd name="connsiteX4-33" fmla="*/ 15345 w 18216"/>
              <a:gd name="connsiteY4-34" fmla="*/ 10000 h 10000"/>
              <a:gd name="connsiteX5-35" fmla="*/ 18216 w 18216"/>
              <a:gd name="connsiteY5-36" fmla="*/ 4806 h 10000"/>
              <a:gd name="connsiteX0-37" fmla="*/ 18209 w 18209"/>
              <a:gd name="connsiteY0-38" fmla="*/ 5046 h 10240"/>
              <a:gd name="connsiteX1-39" fmla="*/ 15866 w 18209"/>
              <a:gd name="connsiteY1-40" fmla="*/ 240 h 10240"/>
              <a:gd name="connsiteX2-41" fmla="*/ 2599 w 18209"/>
              <a:gd name="connsiteY2-42" fmla="*/ 240 h 10240"/>
              <a:gd name="connsiteX3-43" fmla="*/ 0 w 18209"/>
              <a:gd name="connsiteY3-44" fmla="*/ 10240 h 10240"/>
              <a:gd name="connsiteX4-45" fmla="*/ 15338 w 18209"/>
              <a:gd name="connsiteY4-46" fmla="*/ 10240 h 10240"/>
              <a:gd name="connsiteX5-47" fmla="*/ 18209 w 18209"/>
              <a:gd name="connsiteY5-48" fmla="*/ 5046 h 10240"/>
              <a:gd name="connsiteX0-49" fmla="*/ 18209 w 18209"/>
              <a:gd name="connsiteY0-50" fmla="*/ 4807 h 10001"/>
              <a:gd name="connsiteX1-51" fmla="*/ 15866 w 18209"/>
              <a:gd name="connsiteY1-52" fmla="*/ 1 h 10001"/>
              <a:gd name="connsiteX2-53" fmla="*/ 2599 w 18209"/>
              <a:gd name="connsiteY2-54" fmla="*/ 1 h 10001"/>
              <a:gd name="connsiteX3-55" fmla="*/ 0 w 18209"/>
              <a:gd name="connsiteY3-56" fmla="*/ 10001 h 10001"/>
              <a:gd name="connsiteX4-57" fmla="*/ 15338 w 18209"/>
              <a:gd name="connsiteY4-58" fmla="*/ 10001 h 10001"/>
              <a:gd name="connsiteX5-59" fmla="*/ 18209 w 18209"/>
              <a:gd name="connsiteY5-60" fmla="*/ 4807 h 10001"/>
              <a:gd name="connsiteX0-61" fmla="*/ 18209 w 18209"/>
              <a:gd name="connsiteY0-62" fmla="*/ 4806 h 10000"/>
              <a:gd name="connsiteX1-63" fmla="*/ 15866 w 18209"/>
              <a:gd name="connsiteY1-64" fmla="*/ 0 h 10000"/>
              <a:gd name="connsiteX2-65" fmla="*/ 136 w 18209"/>
              <a:gd name="connsiteY2-66" fmla="*/ 11 h 10000"/>
              <a:gd name="connsiteX3-67" fmla="*/ 0 w 18209"/>
              <a:gd name="connsiteY3-68" fmla="*/ 10000 h 10000"/>
              <a:gd name="connsiteX4-69" fmla="*/ 15338 w 18209"/>
              <a:gd name="connsiteY4-70" fmla="*/ 10000 h 10000"/>
              <a:gd name="connsiteX5-71" fmla="*/ 18209 w 18209"/>
              <a:gd name="connsiteY5-72" fmla="*/ 4806 h 10000"/>
              <a:gd name="connsiteX0-73" fmla="*/ 18423 w 18423"/>
              <a:gd name="connsiteY0-74" fmla="*/ 4827 h 10021"/>
              <a:gd name="connsiteX1-75" fmla="*/ 16080 w 18423"/>
              <a:gd name="connsiteY1-76" fmla="*/ 21 h 10021"/>
              <a:gd name="connsiteX2-77" fmla="*/ 8 w 18423"/>
              <a:gd name="connsiteY2-78" fmla="*/ 0 h 10021"/>
              <a:gd name="connsiteX3-79" fmla="*/ 214 w 18423"/>
              <a:gd name="connsiteY3-80" fmla="*/ 10021 h 10021"/>
              <a:gd name="connsiteX4-81" fmla="*/ 15552 w 18423"/>
              <a:gd name="connsiteY4-82" fmla="*/ 10021 h 10021"/>
              <a:gd name="connsiteX5-83" fmla="*/ 18423 w 18423"/>
              <a:gd name="connsiteY5-84" fmla="*/ 4827 h 1002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8423" h="10021">
                <a:moveTo>
                  <a:pt x="18423" y="4827"/>
                </a:moveTo>
                <a:cubicBezTo>
                  <a:pt x="18423" y="2933"/>
                  <a:pt x="17515" y="1241"/>
                  <a:pt x="16080" y="21"/>
                </a:cubicBezTo>
                <a:lnTo>
                  <a:pt x="8" y="0"/>
                </a:lnTo>
                <a:cubicBezTo>
                  <a:pt x="-49" y="-31"/>
                  <a:pt x="214" y="10021"/>
                  <a:pt x="214" y="10021"/>
                </a:cubicBezTo>
                <a:lnTo>
                  <a:pt x="15552" y="10021"/>
                </a:lnTo>
                <a:cubicBezTo>
                  <a:pt x="17301" y="8801"/>
                  <a:pt x="18423" y="6922"/>
                  <a:pt x="18423" y="4827"/>
                </a:cubicBezTo>
                <a:close/>
              </a:path>
            </a:pathLst>
          </a:custGeom>
          <a:solidFill>
            <a:srgbClr val="14171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699945" y="3965880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</a:t>
            </a:r>
            <a:endParaRPr lang="zh-CN" altLang="en-US" sz="24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9513834" y="1532979"/>
            <a:ext cx="835187" cy="513872"/>
          </a:xfrm>
          <a:custGeom>
            <a:avLst/>
            <a:gdLst>
              <a:gd name="connsiteX0" fmla="*/ 863600 w 1792827"/>
              <a:gd name="connsiteY0" fmla="*/ 0 h 1103086"/>
              <a:gd name="connsiteX1" fmla="*/ 1347060 w 1792827"/>
              <a:gd name="connsiteY1" fmla="*/ 370853 h 1103086"/>
              <a:gd name="connsiteX2" fmla="*/ 1351590 w 1792827"/>
              <a:gd name="connsiteY2" fmla="*/ 413148 h 1103086"/>
              <a:gd name="connsiteX3" fmla="*/ 1422712 w 1792827"/>
              <a:gd name="connsiteY3" fmla="*/ 406400 h 1103086"/>
              <a:gd name="connsiteX4" fmla="*/ 1792827 w 1792827"/>
              <a:gd name="connsiteY4" fmla="*/ 754743 h 1103086"/>
              <a:gd name="connsiteX5" fmla="*/ 1422712 w 1792827"/>
              <a:gd name="connsiteY5" fmla="*/ 1103086 h 1103086"/>
              <a:gd name="connsiteX6" fmla="*/ 450111 w 1792827"/>
              <a:gd name="connsiteY6" fmla="*/ 1103086 h 1103086"/>
              <a:gd name="connsiteX7" fmla="*/ 450111 w 1792827"/>
              <a:gd name="connsiteY7" fmla="*/ 1094430 h 1103086"/>
              <a:gd name="connsiteX8" fmla="*/ 444706 w 1792827"/>
              <a:gd name="connsiteY8" fmla="*/ 1096009 h 1103086"/>
              <a:gd name="connsiteX9" fmla="*/ 370115 w 1792827"/>
              <a:gd name="connsiteY9" fmla="*/ 1103086 h 1103086"/>
              <a:gd name="connsiteX10" fmla="*/ 0 w 1792827"/>
              <a:gd name="connsiteY10" fmla="*/ 754743 h 1103086"/>
              <a:gd name="connsiteX11" fmla="*/ 370115 w 1792827"/>
              <a:gd name="connsiteY11" fmla="*/ 406400 h 1103086"/>
              <a:gd name="connsiteX12" fmla="*/ 376270 w 1792827"/>
              <a:gd name="connsiteY12" fmla="*/ 406984 h 1103086"/>
              <a:gd name="connsiteX13" fmla="*/ 380140 w 1792827"/>
              <a:gd name="connsiteY13" fmla="*/ 370853 h 1103086"/>
              <a:gd name="connsiteX14" fmla="*/ 863600 w 1792827"/>
              <a:gd name="connsiteY14" fmla="*/ 0 h 1103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92827" h="1103086">
                <a:moveTo>
                  <a:pt x="863600" y="0"/>
                </a:moveTo>
                <a:cubicBezTo>
                  <a:pt x="1102077" y="0"/>
                  <a:pt x="1301044" y="159207"/>
                  <a:pt x="1347060" y="370853"/>
                </a:cubicBezTo>
                <a:lnTo>
                  <a:pt x="1351590" y="413148"/>
                </a:lnTo>
                <a:lnTo>
                  <a:pt x="1422712" y="406400"/>
                </a:lnTo>
                <a:cubicBezTo>
                  <a:pt x="1627121" y="406400"/>
                  <a:pt x="1792827" y="562358"/>
                  <a:pt x="1792827" y="754743"/>
                </a:cubicBezTo>
                <a:cubicBezTo>
                  <a:pt x="1792827" y="947128"/>
                  <a:pt x="1627121" y="1103086"/>
                  <a:pt x="1422712" y="1103086"/>
                </a:cubicBezTo>
                <a:lnTo>
                  <a:pt x="450111" y="1103086"/>
                </a:lnTo>
                <a:lnTo>
                  <a:pt x="450111" y="1094430"/>
                </a:lnTo>
                <a:lnTo>
                  <a:pt x="444706" y="1096009"/>
                </a:lnTo>
                <a:cubicBezTo>
                  <a:pt x="420613" y="1100649"/>
                  <a:pt x="395666" y="1103086"/>
                  <a:pt x="370115" y="1103086"/>
                </a:cubicBezTo>
                <a:cubicBezTo>
                  <a:pt x="165706" y="1103086"/>
                  <a:pt x="0" y="947128"/>
                  <a:pt x="0" y="754743"/>
                </a:cubicBezTo>
                <a:cubicBezTo>
                  <a:pt x="0" y="562358"/>
                  <a:pt x="165706" y="406400"/>
                  <a:pt x="370115" y="406400"/>
                </a:cubicBezTo>
                <a:lnTo>
                  <a:pt x="376270" y="406984"/>
                </a:lnTo>
                <a:lnTo>
                  <a:pt x="380140" y="370853"/>
                </a:lnTo>
                <a:cubicBezTo>
                  <a:pt x="426156" y="159207"/>
                  <a:pt x="625123" y="0"/>
                  <a:pt x="8636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4000">
                <a:schemeClr val="bg1">
                  <a:lumMod val="9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28600" dist="165100" dir="8100000" algn="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1791983" y="1567543"/>
            <a:ext cx="1525218" cy="938433"/>
          </a:xfrm>
          <a:custGeom>
            <a:avLst/>
            <a:gdLst>
              <a:gd name="connsiteX0" fmla="*/ 863600 w 1792827"/>
              <a:gd name="connsiteY0" fmla="*/ 0 h 1103086"/>
              <a:gd name="connsiteX1" fmla="*/ 1347060 w 1792827"/>
              <a:gd name="connsiteY1" fmla="*/ 370853 h 1103086"/>
              <a:gd name="connsiteX2" fmla="*/ 1351590 w 1792827"/>
              <a:gd name="connsiteY2" fmla="*/ 413148 h 1103086"/>
              <a:gd name="connsiteX3" fmla="*/ 1422712 w 1792827"/>
              <a:gd name="connsiteY3" fmla="*/ 406400 h 1103086"/>
              <a:gd name="connsiteX4" fmla="*/ 1792827 w 1792827"/>
              <a:gd name="connsiteY4" fmla="*/ 754743 h 1103086"/>
              <a:gd name="connsiteX5" fmla="*/ 1422712 w 1792827"/>
              <a:gd name="connsiteY5" fmla="*/ 1103086 h 1103086"/>
              <a:gd name="connsiteX6" fmla="*/ 450111 w 1792827"/>
              <a:gd name="connsiteY6" fmla="*/ 1103086 h 1103086"/>
              <a:gd name="connsiteX7" fmla="*/ 450111 w 1792827"/>
              <a:gd name="connsiteY7" fmla="*/ 1094430 h 1103086"/>
              <a:gd name="connsiteX8" fmla="*/ 444706 w 1792827"/>
              <a:gd name="connsiteY8" fmla="*/ 1096009 h 1103086"/>
              <a:gd name="connsiteX9" fmla="*/ 370115 w 1792827"/>
              <a:gd name="connsiteY9" fmla="*/ 1103086 h 1103086"/>
              <a:gd name="connsiteX10" fmla="*/ 0 w 1792827"/>
              <a:gd name="connsiteY10" fmla="*/ 754743 h 1103086"/>
              <a:gd name="connsiteX11" fmla="*/ 370115 w 1792827"/>
              <a:gd name="connsiteY11" fmla="*/ 406400 h 1103086"/>
              <a:gd name="connsiteX12" fmla="*/ 376270 w 1792827"/>
              <a:gd name="connsiteY12" fmla="*/ 406984 h 1103086"/>
              <a:gd name="connsiteX13" fmla="*/ 380140 w 1792827"/>
              <a:gd name="connsiteY13" fmla="*/ 370853 h 1103086"/>
              <a:gd name="connsiteX14" fmla="*/ 863600 w 1792827"/>
              <a:gd name="connsiteY14" fmla="*/ 0 h 1103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92827" h="1103086">
                <a:moveTo>
                  <a:pt x="863600" y="0"/>
                </a:moveTo>
                <a:cubicBezTo>
                  <a:pt x="1102077" y="0"/>
                  <a:pt x="1301044" y="159207"/>
                  <a:pt x="1347060" y="370853"/>
                </a:cubicBezTo>
                <a:lnTo>
                  <a:pt x="1351590" y="413148"/>
                </a:lnTo>
                <a:lnTo>
                  <a:pt x="1422712" y="406400"/>
                </a:lnTo>
                <a:cubicBezTo>
                  <a:pt x="1627121" y="406400"/>
                  <a:pt x="1792827" y="562358"/>
                  <a:pt x="1792827" y="754743"/>
                </a:cubicBezTo>
                <a:cubicBezTo>
                  <a:pt x="1792827" y="947128"/>
                  <a:pt x="1627121" y="1103086"/>
                  <a:pt x="1422712" y="1103086"/>
                </a:cubicBezTo>
                <a:lnTo>
                  <a:pt x="450111" y="1103086"/>
                </a:lnTo>
                <a:lnTo>
                  <a:pt x="450111" y="1094430"/>
                </a:lnTo>
                <a:lnTo>
                  <a:pt x="444706" y="1096009"/>
                </a:lnTo>
                <a:cubicBezTo>
                  <a:pt x="420613" y="1100649"/>
                  <a:pt x="395666" y="1103086"/>
                  <a:pt x="370115" y="1103086"/>
                </a:cubicBezTo>
                <a:cubicBezTo>
                  <a:pt x="165706" y="1103086"/>
                  <a:pt x="0" y="947128"/>
                  <a:pt x="0" y="754743"/>
                </a:cubicBezTo>
                <a:cubicBezTo>
                  <a:pt x="0" y="562358"/>
                  <a:pt x="165706" y="406400"/>
                  <a:pt x="370115" y="406400"/>
                </a:cubicBezTo>
                <a:lnTo>
                  <a:pt x="376270" y="406984"/>
                </a:lnTo>
                <a:lnTo>
                  <a:pt x="380140" y="370853"/>
                </a:lnTo>
                <a:cubicBezTo>
                  <a:pt x="426156" y="159207"/>
                  <a:pt x="625123" y="0"/>
                  <a:pt x="8636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4000">
                <a:schemeClr val="bg1">
                  <a:lumMod val="9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28600" dist="165100" dir="8100000" algn="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1302561" y="1327094"/>
            <a:ext cx="633795" cy="389960"/>
          </a:xfrm>
          <a:custGeom>
            <a:avLst/>
            <a:gdLst>
              <a:gd name="connsiteX0" fmla="*/ 863600 w 1792827"/>
              <a:gd name="connsiteY0" fmla="*/ 0 h 1103086"/>
              <a:gd name="connsiteX1" fmla="*/ 1347060 w 1792827"/>
              <a:gd name="connsiteY1" fmla="*/ 370853 h 1103086"/>
              <a:gd name="connsiteX2" fmla="*/ 1351590 w 1792827"/>
              <a:gd name="connsiteY2" fmla="*/ 413148 h 1103086"/>
              <a:gd name="connsiteX3" fmla="*/ 1422712 w 1792827"/>
              <a:gd name="connsiteY3" fmla="*/ 406400 h 1103086"/>
              <a:gd name="connsiteX4" fmla="*/ 1792827 w 1792827"/>
              <a:gd name="connsiteY4" fmla="*/ 754743 h 1103086"/>
              <a:gd name="connsiteX5" fmla="*/ 1422712 w 1792827"/>
              <a:gd name="connsiteY5" fmla="*/ 1103086 h 1103086"/>
              <a:gd name="connsiteX6" fmla="*/ 450111 w 1792827"/>
              <a:gd name="connsiteY6" fmla="*/ 1103086 h 1103086"/>
              <a:gd name="connsiteX7" fmla="*/ 450111 w 1792827"/>
              <a:gd name="connsiteY7" fmla="*/ 1094430 h 1103086"/>
              <a:gd name="connsiteX8" fmla="*/ 444706 w 1792827"/>
              <a:gd name="connsiteY8" fmla="*/ 1096009 h 1103086"/>
              <a:gd name="connsiteX9" fmla="*/ 370115 w 1792827"/>
              <a:gd name="connsiteY9" fmla="*/ 1103086 h 1103086"/>
              <a:gd name="connsiteX10" fmla="*/ 0 w 1792827"/>
              <a:gd name="connsiteY10" fmla="*/ 754743 h 1103086"/>
              <a:gd name="connsiteX11" fmla="*/ 370115 w 1792827"/>
              <a:gd name="connsiteY11" fmla="*/ 406400 h 1103086"/>
              <a:gd name="connsiteX12" fmla="*/ 376270 w 1792827"/>
              <a:gd name="connsiteY12" fmla="*/ 406984 h 1103086"/>
              <a:gd name="connsiteX13" fmla="*/ 380140 w 1792827"/>
              <a:gd name="connsiteY13" fmla="*/ 370853 h 1103086"/>
              <a:gd name="connsiteX14" fmla="*/ 863600 w 1792827"/>
              <a:gd name="connsiteY14" fmla="*/ 0 h 1103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92827" h="1103086">
                <a:moveTo>
                  <a:pt x="863600" y="0"/>
                </a:moveTo>
                <a:cubicBezTo>
                  <a:pt x="1102077" y="0"/>
                  <a:pt x="1301044" y="159207"/>
                  <a:pt x="1347060" y="370853"/>
                </a:cubicBezTo>
                <a:lnTo>
                  <a:pt x="1351590" y="413148"/>
                </a:lnTo>
                <a:lnTo>
                  <a:pt x="1422712" y="406400"/>
                </a:lnTo>
                <a:cubicBezTo>
                  <a:pt x="1627121" y="406400"/>
                  <a:pt x="1792827" y="562358"/>
                  <a:pt x="1792827" y="754743"/>
                </a:cubicBezTo>
                <a:cubicBezTo>
                  <a:pt x="1792827" y="947128"/>
                  <a:pt x="1627121" y="1103086"/>
                  <a:pt x="1422712" y="1103086"/>
                </a:cubicBezTo>
                <a:lnTo>
                  <a:pt x="450111" y="1103086"/>
                </a:lnTo>
                <a:lnTo>
                  <a:pt x="450111" y="1094430"/>
                </a:lnTo>
                <a:lnTo>
                  <a:pt x="444706" y="1096009"/>
                </a:lnTo>
                <a:cubicBezTo>
                  <a:pt x="420613" y="1100649"/>
                  <a:pt x="395666" y="1103086"/>
                  <a:pt x="370115" y="1103086"/>
                </a:cubicBezTo>
                <a:cubicBezTo>
                  <a:pt x="165706" y="1103086"/>
                  <a:pt x="0" y="947128"/>
                  <a:pt x="0" y="754743"/>
                </a:cubicBezTo>
                <a:cubicBezTo>
                  <a:pt x="0" y="562358"/>
                  <a:pt x="165706" y="406400"/>
                  <a:pt x="370115" y="406400"/>
                </a:cubicBezTo>
                <a:lnTo>
                  <a:pt x="376270" y="406984"/>
                </a:lnTo>
                <a:lnTo>
                  <a:pt x="380140" y="370853"/>
                </a:lnTo>
                <a:cubicBezTo>
                  <a:pt x="426156" y="159207"/>
                  <a:pt x="625123" y="0"/>
                  <a:pt x="8636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4000">
                <a:schemeClr val="bg1">
                  <a:lumMod val="9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28600" dist="165100" dir="8100000" algn="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7233993" y="318951"/>
            <a:ext cx="1525218" cy="938433"/>
          </a:xfrm>
          <a:custGeom>
            <a:avLst/>
            <a:gdLst>
              <a:gd name="connsiteX0" fmla="*/ 863600 w 1792827"/>
              <a:gd name="connsiteY0" fmla="*/ 0 h 1103086"/>
              <a:gd name="connsiteX1" fmla="*/ 1347060 w 1792827"/>
              <a:gd name="connsiteY1" fmla="*/ 370853 h 1103086"/>
              <a:gd name="connsiteX2" fmla="*/ 1351590 w 1792827"/>
              <a:gd name="connsiteY2" fmla="*/ 413148 h 1103086"/>
              <a:gd name="connsiteX3" fmla="*/ 1422712 w 1792827"/>
              <a:gd name="connsiteY3" fmla="*/ 406400 h 1103086"/>
              <a:gd name="connsiteX4" fmla="*/ 1792827 w 1792827"/>
              <a:gd name="connsiteY4" fmla="*/ 754743 h 1103086"/>
              <a:gd name="connsiteX5" fmla="*/ 1422712 w 1792827"/>
              <a:gd name="connsiteY5" fmla="*/ 1103086 h 1103086"/>
              <a:gd name="connsiteX6" fmla="*/ 450111 w 1792827"/>
              <a:gd name="connsiteY6" fmla="*/ 1103086 h 1103086"/>
              <a:gd name="connsiteX7" fmla="*/ 450111 w 1792827"/>
              <a:gd name="connsiteY7" fmla="*/ 1094430 h 1103086"/>
              <a:gd name="connsiteX8" fmla="*/ 444706 w 1792827"/>
              <a:gd name="connsiteY8" fmla="*/ 1096009 h 1103086"/>
              <a:gd name="connsiteX9" fmla="*/ 370115 w 1792827"/>
              <a:gd name="connsiteY9" fmla="*/ 1103086 h 1103086"/>
              <a:gd name="connsiteX10" fmla="*/ 0 w 1792827"/>
              <a:gd name="connsiteY10" fmla="*/ 754743 h 1103086"/>
              <a:gd name="connsiteX11" fmla="*/ 370115 w 1792827"/>
              <a:gd name="connsiteY11" fmla="*/ 406400 h 1103086"/>
              <a:gd name="connsiteX12" fmla="*/ 376270 w 1792827"/>
              <a:gd name="connsiteY12" fmla="*/ 406984 h 1103086"/>
              <a:gd name="connsiteX13" fmla="*/ 380140 w 1792827"/>
              <a:gd name="connsiteY13" fmla="*/ 370853 h 1103086"/>
              <a:gd name="connsiteX14" fmla="*/ 863600 w 1792827"/>
              <a:gd name="connsiteY14" fmla="*/ 0 h 1103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92827" h="1103086">
                <a:moveTo>
                  <a:pt x="863600" y="0"/>
                </a:moveTo>
                <a:cubicBezTo>
                  <a:pt x="1102077" y="0"/>
                  <a:pt x="1301044" y="159207"/>
                  <a:pt x="1347060" y="370853"/>
                </a:cubicBezTo>
                <a:lnTo>
                  <a:pt x="1351590" y="413148"/>
                </a:lnTo>
                <a:lnTo>
                  <a:pt x="1422712" y="406400"/>
                </a:lnTo>
                <a:cubicBezTo>
                  <a:pt x="1627121" y="406400"/>
                  <a:pt x="1792827" y="562358"/>
                  <a:pt x="1792827" y="754743"/>
                </a:cubicBezTo>
                <a:cubicBezTo>
                  <a:pt x="1792827" y="947128"/>
                  <a:pt x="1627121" y="1103086"/>
                  <a:pt x="1422712" y="1103086"/>
                </a:cubicBezTo>
                <a:lnTo>
                  <a:pt x="450111" y="1103086"/>
                </a:lnTo>
                <a:lnTo>
                  <a:pt x="450111" y="1094430"/>
                </a:lnTo>
                <a:lnTo>
                  <a:pt x="444706" y="1096009"/>
                </a:lnTo>
                <a:cubicBezTo>
                  <a:pt x="420613" y="1100649"/>
                  <a:pt x="395666" y="1103086"/>
                  <a:pt x="370115" y="1103086"/>
                </a:cubicBezTo>
                <a:cubicBezTo>
                  <a:pt x="165706" y="1103086"/>
                  <a:pt x="0" y="947128"/>
                  <a:pt x="0" y="754743"/>
                </a:cubicBezTo>
                <a:cubicBezTo>
                  <a:pt x="0" y="562358"/>
                  <a:pt x="165706" y="406400"/>
                  <a:pt x="370115" y="406400"/>
                </a:cubicBezTo>
                <a:lnTo>
                  <a:pt x="376270" y="406984"/>
                </a:lnTo>
                <a:lnTo>
                  <a:pt x="380140" y="370853"/>
                </a:lnTo>
                <a:cubicBezTo>
                  <a:pt x="426156" y="159207"/>
                  <a:pt x="625123" y="0"/>
                  <a:pt x="8636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4000">
                <a:schemeClr val="bg1">
                  <a:lumMod val="9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28600" dist="165100" dir="8100000" algn="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>
            <a:off x="9442006" y="2605167"/>
            <a:ext cx="633795" cy="389960"/>
          </a:xfrm>
          <a:custGeom>
            <a:avLst/>
            <a:gdLst>
              <a:gd name="connsiteX0" fmla="*/ 863600 w 1792827"/>
              <a:gd name="connsiteY0" fmla="*/ 0 h 1103086"/>
              <a:gd name="connsiteX1" fmla="*/ 1347060 w 1792827"/>
              <a:gd name="connsiteY1" fmla="*/ 370853 h 1103086"/>
              <a:gd name="connsiteX2" fmla="*/ 1351590 w 1792827"/>
              <a:gd name="connsiteY2" fmla="*/ 413148 h 1103086"/>
              <a:gd name="connsiteX3" fmla="*/ 1422712 w 1792827"/>
              <a:gd name="connsiteY3" fmla="*/ 406400 h 1103086"/>
              <a:gd name="connsiteX4" fmla="*/ 1792827 w 1792827"/>
              <a:gd name="connsiteY4" fmla="*/ 754743 h 1103086"/>
              <a:gd name="connsiteX5" fmla="*/ 1422712 w 1792827"/>
              <a:gd name="connsiteY5" fmla="*/ 1103086 h 1103086"/>
              <a:gd name="connsiteX6" fmla="*/ 450111 w 1792827"/>
              <a:gd name="connsiteY6" fmla="*/ 1103086 h 1103086"/>
              <a:gd name="connsiteX7" fmla="*/ 450111 w 1792827"/>
              <a:gd name="connsiteY7" fmla="*/ 1094430 h 1103086"/>
              <a:gd name="connsiteX8" fmla="*/ 444706 w 1792827"/>
              <a:gd name="connsiteY8" fmla="*/ 1096009 h 1103086"/>
              <a:gd name="connsiteX9" fmla="*/ 370115 w 1792827"/>
              <a:gd name="connsiteY9" fmla="*/ 1103086 h 1103086"/>
              <a:gd name="connsiteX10" fmla="*/ 0 w 1792827"/>
              <a:gd name="connsiteY10" fmla="*/ 754743 h 1103086"/>
              <a:gd name="connsiteX11" fmla="*/ 370115 w 1792827"/>
              <a:gd name="connsiteY11" fmla="*/ 406400 h 1103086"/>
              <a:gd name="connsiteX12" fmla="*/ 376270 w 1792827"/>
              <a:gd name="connsiteY12" fmla="*/ 406984 h 1103086"/>
              <a:gd name="connsiteX13" fmla="*/ 380140 w 1792827"/>
              <a:gd name="connsiteY13" fmla="*/ 370853 h 1103086"/>
              <a:gd name="connsiteX14" fmla="*/ 863600 w 1792827"/>
              <a:gd name="connsiteY14" fmla="*/ 0 h 1103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92827" h="1103086">
                <a:moveTo>
                  <a:pt x="863600" y="0"/>
                </a:moveTo>
                <a:cubicBezTo>
                  <a:pt x="1102077" y="0"/>
                  <a:pt x="1301044" y="159207"/>
                  <a:pt x="1347060" y="370853"/>
                </a:cubicBezTo>
                <a:lnTo>
                  <a:pt x="1351590" y="413148"/>
                </a:lnTo>
                <a:lnTo>
                  <a:pt x="1422712" y="406400"/>
                </a:lnTo>
                <a:cubicBezTo>
                  <a:pt x="1627121" y="406400"/>
                  <a:pt x="1792827" y="562358"/>
                  <a:pt x="1792827" y="754743"/>
                </a:cubicBezTo>
                <a:cubicBezTo>
                  <a:pt x="1792827" y="947128"/>
                  <a:pt x="1627121" y="1103086"/>
                  <a:pt x="1422712" y="1103086"/>
                </a:cubicBezTo>
                <a:lnTo>
                  <a:pt x="450111" y="1103086"/>
                </a:lnTo>
                <a:lnTo>
                  <a:pt x="450111" y="1094430"/>
                </a:lnTo>
                <a:lnTo>
                  <a:pt x="444706" y="1096009"/>
                </a:lnTo>
                <a:cubicBezTo>
                  <a:pt x="420613" y="1100649"/>
                  <a:pt x="395666" y="1103086"/>
                  <a:pt x="370115" y="1103086"/>
                </a:cubicBezTo>
                <a:cubicBezTo>
                  <a:pt x="165706" y="1103086"/>
                  <a:pt x="0" y="947128"/>
                  <a:pt x="0" y="754743"/>
                </a:cubicBezTo>
                <a:cubicBezTo>
                  <a:pt x="0" y="562358"/>
                  <a:pt x="165706" y="406400"/>
                  <a:pt x="370115" y="406400"/>
                </a:cubicBezTo>
                <a:lnTo>
                  <a:pt x="376270" y="406984"/>
                </a:lnTo>
                <a:lnTo>
                  <a:pt x="380140" y="370853"/>
                </a:lnTo>
                <a:cubicBezTo>
                  <a:pt x="426156" y="159207"/>
                  <a:pt x="625123" y="0"/>
                  <a:pt x="8636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4000">
                <a:schemeClr val="bg1">
                  <a:lumMod val="9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28600" dist="165100" dir="8100000" algn="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8e4189d5225d67e3404020b18a62f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055" y="4476750"/>
            <a:ext cx="5429250" cy="2381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63" presetClass="path" presetSubtype="0" repeatCount="200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07407E-6 L 1.12631 4.07407E-6 " pathEditMode="relative" rAng="0" ptsTypes="AA">
                                      <p:cBhvr>
                                        <p:cTn id="16" dur="4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315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1.25E-6 4.44444E-6 L 1.10482 4.44444E-6 " pathEditMode="relative" rAng="0" ptsTypes="AA">
                                      <p:cBhvr>
                                        <p:cTn id="18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34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ldLvl="0" animBg="1"/>
      <p:bldP spid="27" grpId="0" bldLvl="0" animBg="1"/>
      <p:bldP spid="17" grpId="0" bldLvl="0" animBg="1"/>
      <p:bldP spid="6" grpId="0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794611" y="1658983"/>
            <a:ext cx="3936375" cy="2050299"/>
          </a:xfrm>
          <a:prstGeom prst="round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7007683" y="1658983"/>
            <a:ext cx="3936375" cy="2050299"/>
          </a:xfrm>
          <a:prstGeom prst="round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2794611" y="3950801"/>
            <a:ext cx="3936375" cy="2050299"/>
          </a:xfrm>
          <a:prstGeom prst="round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7007683" y="3950801"/>
            <a:ext cx="3936375" cy="2050299"/>
          </a:xfrm>
          <a:prstGeom prst="round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2689642" y="515424"/>
            <a:ext cx="928370" cy="54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顾客</a:t>
            </a:r>
            <a:endParaRPr lang="zh-CN" altLang="en-US" sz="2935" b="1" dirty="0">
              <a:solidFill>
                <a:srgbClr val="202A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498"/>
          <p:cNvSpPr txBox="1"/>
          <p:nvPr/>
        </p:nvSpPr>
        <p:spPr>
          <a:xfrm>
            <a:off x="3965871" y="2090181"/>
            <a:ext cx="741680" cy="42989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r"/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注册</a:t>
            </a:r>
            <a:endParaRPr lang="zh-CN" altLang="en-US" sz="2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41" name="TextBox 499"/>
          <p:cNvSpPr txBox="1"/>
          <p:nvPr/>
        </p:nvSpPr>
        <p:spPr>
          <a:xfrm>
            <a:off x="10030394" y="2090181"/>
            <a:ext cx="741680" cy="42989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r"/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登录</a:t>
            </a:r>
            <a:endParaRPr lang="zh-CN" altLang="en-US" sz="2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42" name="TextBox 500"/>
          <p:cNvSpPr txBox="1"/>
          <p:nvPr/>
        </p:nvSpPr>
        <p:spPr>
          <a:xfrm>
            <a:off x="2888812" y="4415163"/>
            <a:ext cx="2138680" cy="42989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r"/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按名字模糊搜索</a:t>
            </a:r>
            <a:endParaRPr lang="zh-CN" altLang="en-US" sz="2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43" name="TextBox 501"/>
          <p:cNvSpPr txBox="1"/>
          <p:nvPr/>
        </p:nvSpPr>
        <p:spPr>
          <a:xfrm>
            <a:off x="8633394" y="4414528"/>
            <a:ext cx="2138680" cy="42989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r"/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点餐添加购物车</a:t>
            </a:r>
            <a:endParaRPr lang="zh-CN" altLang="en-US" sz="2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44" name="TextBox 503"/>
          <p:cNvSpPr txBox="1"/>
          <p:nvPr/>
        </p:nvSpPr>
        <p:spPr>
          <a:xfrm>
            <a:off x="2883763" y="2553899"/>
            <a:ext cx="2141367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电话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密码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504"/>
          <p:cNvSpPr txBox="1"/>
          <p:nvPr/>
        </p:nvSpPr>
        <p:spPr>
          <a:xfrm>
            <a:off x="8792876" y="2740529"/>
            <a:ext cx="1979198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电话</a:t>
            </a:r>
            <a:endParaRPr lang="zh-CN" altLang="en-US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密码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6" name="TextBox 505"/>
          <p:cNvSpPr txBox="1"/>
          <p:nvPr/>
        </p:nvSpPr>
        <p:spPr>
          <a:xfrm>
            <a:off x="2888434" y="4863144"/>
            <a:ext cx="2036263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搜索店铺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Freeform 7"/>
          <p:cNvSpPr>
            <a:spLocks noEditPoints="1"/>
          </p:cNvSpPr>
          <p:nvPr/>
        </p:nvSpPr>
        <p:spPr bwMode="auto">
          <a:xfrm>
            <a:off x="7247310" y="4223530"/>
            <a:ext cx="1074505" cy="1447851"/>
          </a:xfrm>
          <a:custGeom>
            <a:avLst/>
            <a:gdLst>
              <a:gd name="T0" fmla="*/ 107 w 243"/>
              <a:gd name="T1" fmla="*/ 147 h 327"/>
              <a:gd name="T2" fmla="*/ 152 w 243"/>
              <a:gd name="T3" fmla="*/ 6 h 327"/>
              <a:gd name="T4" fmla="*/ 84 w 243"/>
              <a:gd name="T5" fmla="*/ 300 h 327"/>
              <a:gd name="T6" fmla="*/ 120 w 243"/>
              <a:gd name="T7" fmla="*/ 154 h 327"/>
              <a:gd name="T8" fmla="*/ 187 w 243"/>
              <a:gd name="T9" fmla="*/ 170 h 327"/>
              <a:gd name="T10" fmla="*/ 107 w 243"/>
              <a:gd name="T11" fmla="*/ 206 h 327"/>
              <a:gd name="T12" fmla="*/ 134 w 243"/>
              <a:gd name="T13" fmla="*/ 186 h 327"/>
              <a:gd name="T14" fmla="*/ 161 w 243"/>
              <a:gd name="T15" fmla="*/ 186 h 327"/>
              <a:gd name="T16" fmla="*/ 156 w 243"/>
              <a:gd name="T17" fmla="*/ 106 h 327"/>
              <a:gd name="T18" fmla="*/ 125 w 243"/>
              <a:gd name="T19" fmla="*/ 110 h 327"/>
              <a:gd name="T20" fmla="*/ 132 w 243"/>
              <a:gd name="T21" fmla="*/ 108 h 327"/>
              <a:gd name="T22" fmla="*/ 93 w 243"/>
              <a:gd name="T23" fmla="*/ 129 h 327"/>
              <a:gd name="T24" fmla="*/ 105 w 243"/>
              <a:gd name="T25" fmla="*/ 126 h 327"/>
              <a:gd name="T26" fmla="*/ 95 w 243"/>
              <a:gd name="T27" fmla="*/ 127 h 327"/>
              <a:gd name="T28" fmla="*/ 110 w 243"/>
              <a:gd name="T29" fmla="*/ 112 h 327"/>
              <a:gd name="T30" fmla="*/ 117 w 243"/>
              <a:gd name="T31" fmla="*/ 120 h 327"/>
              <a:gd name="T32" fmla="*/ 129 w 243"/>
              <a:gd name="T33" fmla="*/ 116 h 327"/>
              <a:gd name="T34" fmla="*/ 136 w 243"/>
              <a:gd name="T35" fmla="*/ 123 h 327"/>
              <a:gd name="T36" fmla="*/ 140 w 243"/>
              <a:gd name="T37" fmla="*/ 115 h 327"/>
              <a:gd name="T38" fmla="*/ 158 w 243"/>
              <a:gd name="T39" fmla="*/ 110 h 327"/>
              <a:gd name="T40" fmla="*/ 167 w 243"/>
              <a:gd name="T41" fmla="*/ 163 h 327"/>
              <a:gd name="T42" fmla="*/ 158 w 243"/>
              <a:gd name="T43" fmla="*/ 178 h 327"/>
              <a:gd name="T44" fmla="*/ 150 w 243"/>
              <a:gd name="T45" fmla="*/ 188 h 327"/>
              <a:gd name="T46" fmla="*/ 148 w 243"/>
              <a:gd name="T47" fmla="*/ 201 h 327"/>
              <a:gd name="T48" fmla="*/ 143 w 243"/>
              <a:gd name="T49" fmla="*/ 175 h 327"/>
              <a:gd name="T50" fmla="*/ 130 w 243"/>
              <a:gd name="T51" fmla="*/ 174 h 327"/>
              <a:gd name="T52" fmla="*/ 117 w 243"/>
              <a:gd name="T53" fmla="*/ 168 h 327"/>
              <a:gd name="T54" fmla="*/ 107 w 243"/>
              <a:gd name="T55" fmla="*/ 166 h 327"/>
              <a:gd name="T56" fmla="*/ 112 w 243"/>
              <a:gd name="T57" fmla="*/ 187 h 327"/>
              <a:gd name="T58" fmla="*/ 99 w 243"/>
              <a:gd name="T59" fmla="*/ 212 h 327"/>
              <a:gd name="T60" fmla="*/ 88 w 243"/>
              <a:gd name="T61" fmla="*/ 192 h 327"/>
              <a:gd name="T62" fmla="*/ 72 w 243"/>
              <a:gd name="T63" fmla="*/ 172 h 327"/>
              <a:gd name="T64" fmla="*/ 83 w 243"/>
              <a:gd name="T65" fmla="*/ 152 h 327"/>
              <a:gd name="T66" fmla="*/ 106 w 243"/>
              <a:gd name="T67" fmla="*/ 160 h 327"/>
              <a:gd name="T68" fmla="*/ 98 w 243"/>
              <a:gd name="T69" fmla="*/ 150 h 327"/>
              <a:gd name="T70" fmla="*/ 90 w 243"/>
              <a:gd name="T71" fmla="*/ 145 h 327"/>
              <a:gd name="T72" fmla="*/ 85 w 243"/>
              <a:gd name="T73" fmla="*/ 141 h 327"/>
              <a:gd name="T74" fmla="*/ 82 w 243"/>
              <a:gd name="T75" fmla="*/ 112 h 327"/>
              <a:gd name="T76" fmla="*/ 83 w 243"/>
              <a:gd name="T77" fmla="*/ 135 h 327"/>
              <a:gd name="T78" fmla="*/ 86 w 243"/>
              <a:gd name="T79" fmla="*/ 125 h 327"/>
              <a:gd name="T80" fmla="*/ 80 w 243"/>
              <a:gd name="T81" fmla="*/ 83 h 327"/>
              <a:gd name="T82" fmla="*/ 80 w 243"/>
              <a:gd name="T83" fmla="*/ 98 h 327"/>
              <a:gd name="T84" fmla="*/ 70 w 243"/>
              <a:gd name="T85" fmla="*/ 108 h 327"/>
              <a:gd name="T86" fmla="*/ 55 w 243"/>
              <a:gd name="T87" fmla="*/ 105 h 327"/>
              <a:gd name="T88" fmla="*/ 48 w 243"/>
              <a:gd name="T89" fmla="*/ 130 h 327"/>
              <a:gd name="T90" fmla="*/ 45 w 243"/>
              <a:gd name="T91" fmla="*/ 96 h 327"/>
              <a:gd name="T92" fmla="*/ 45 w 243"/>
              <a:gd name="T93" fmla="*/ 108 h 327"/>
              <a:gd name="T94" fmla="*/ 31 w 243"/>
              <a:gd name="T95" fmla="*/ 114 h 327"/>
              <a:gd name="T96" fmla="*/ 44 w 243"/>
              <a:gd name="T97" fmla="*/ 115 h 327"/>
              <a:gd name="T98" fmla="*/ 43 w 243"/>
              <a:gd name="T99" fmla="*/ 126 h 327"/>
              <a:gd name="T100" fmla="*/ 31 w 243"/>
              <a:gd name="T101" fmla="*/ 142 h 327"/>
              <a:gd name="T102" fmla="*/ 47 w 243"/>
              <a:gd name="T103" fmla="*/ 132 h 327"/>
              <a:gd name="T104" fmla="*/ 31 w 243"/>
              <a:gd name="T105" fmla="*/ 155 h 327"/>
              <a:gd name="T106" fmla="*/ 30 w 243"/>
              <a:gd name="T107" fmla="*/ 164 h 327"/>
              <a:gd name="T108" fmla="*/ 43 w 243"/>
              <a:gd name="T109" fmla="*/ 169 h 327"/>
              <a:gd name="T110" fmla="*/ 54 w 243"/>
              <a:gd name="T111" fmla="*/ 190 h 327"/>
              <a:gd name="T112" fmla="*/ 27 w 243"/>
              <a:gd name="T113" fmla="*/ 171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43" h="327">
                <a:moveTo>
                  <a:pt x="105" y="149"/>
                </a:moveTo>
                <a:cubicBezTo>
                  <a:pt x="106" y="149"/>
                  <a:pt x="109" y="149"/>
                  <a:pt x="109" y="150"/>
                </a:cubicBezTo>
                <a:cubicBezTo>
                  <a:pt x="110" y="150"/>
                  <a:pt x="110" y="151"/>
                  <a:pt x="110" y="151"/>
                </a:cubicBezTo>
                <a:cubicBezTo>
                  <a:pt x="111" y="151"/>
                  <a:pt x="112" y="151"/>
                  <a:pt x="112" y="151"/>
                </a:cubicBezTo>
                <a:cubicBezTo>
                  <a:pt x="112" y="150"/>
                  <a:pt x="112" y="151"/>
                  <a:pt x="112" y="150"/>
                </a:cubicBezTo>
                <a:cubicBezTo>
                  <a:pt x="112" y="149"/>
                  <a:pt x="111" y="148"/>
                  <a:pt x="110" y="146"/>
                </a:cubicBezTo>
                <a:cubicBezTo>
                  <a:pt x="111" y="145"/>
                  <a:pt x="111" y="145"/>
                  <a:pt x="111" y="145"/>
                </a:cubicBezTo>
                <a:cubicBezTo>
                  <a:pt x="111" y="145"/>
                  <a:pt x="110" y="145"/>
                  <a:pt x="109" y="145"/>
                </a:cubicBezTo>
                <a:cubicBezTo>
                  <a:pt x="109" y="146"/>
                  <a:pt x="109" y="146"/>
                  <a:pt x="109" y="146"/>
                </a:cubicBezTo>
                <a:cubicBezTo>
                  <a:pt x="108" y="147"/>
                  <a:pt x="108" y="147"/>
                  <a:pt x="107" y="147"/>
                </a:cubicBezTo>
                <a:cubicBezTo>
                  <a:pt x="107" y="146"/>
                  <a:pt x="107" y="146"/>
                  <a:pt x="107" y="145"/>
                </a:cubicBezTo>
                <a:cubicBezTo>
                  <a:pt x="107" y="145"/>
                  <a:pt x="107" y="145"/>
                  <a:pt x="106" y="144"/>
                </a:cubicBezTo>
                <a:cubicBezTo>
                  <a:pt x="105" y="145"/>
                  <a:pt x="105" y="146"/>
                  <a:pt x="104" y="147"/>
                </a:cubicBezTo>
                <a:cubicBezTo>
                  <a:pt x="104" y="147"/>
                  <a:pt x="104" y="147"/>
                  <a:pt x="104" y="148"/>
                </a:cubicBezTo>
                <a:cubicBezTo>
                  <a:pt x="104" y="149"/>
                  <a:pt x="104" y="149"/>
                  <a:pt x="104" y="150"/>
                </a:cubicBezTo>
                <a:cubicBezTo>
                  <a:pt x="104" y="150"/>
                  <a:pt x="105" y="149"/>
                  <a:pt x="105" y="149"/>
                </a:cubicBezTo>
                <a:close/>
                <a:moveTo>
                  <a:pt x="139" y="22"/>
                </a:moveTo>
                <a:cubicBezTo>
                  <a:pt x="140" y="15"/>
                  <a:pt x="140" y="15"/>
                  <a:pt x="140" y="15"/>
                </a:cubicBezTo>
                <a:cubicBezTo>
                  <a:pt x="149" y="17"/>
                  <a:pt x="149" y="17"/>
                  <a:pt x="149" y="17"/>
                </a:cubicBezTo>
                <a:cubicBezTo>
                  <a:pt x="152" y="6"/>
                  <a:pt x="152" y="6"/>
                  <a:pt x="152" y="6"/>
                </a:cubicBezTo>
                <a:cubicBezTo>
                  <a:pt x="120" y="0"/>
                  <a:pt x="120" y="0"/>
                  <a:pt x="120" y="0"/>
                </a:cubicBezTo>
                <a:cubicBezTo>
                  <a:pt x="118" y="11"/>
                  <a:pt x="118" y="11"/>
                  <a:pt x="118" y="11"/>
                </a:cubicBezTo>
                <a:cubicBezTo>
                  <a:pt x="125" y="12"/>
                  <a:pt x="125" y="12"/>
                  <a:pt x="125" y="12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19" y="44"/>
                  <a:pt x="119" y="44"/>
                  <a:pt x="119" y="44"/>
                </a:cubicBezTo>
                <a:cubicBezTo>
                  <a:pt x="178" y="57"/>
                  <a:pt x="215" y="114"/>
                  <a:pt x="203" y="173"/>
                </a:cubicBezTo>
                <a:cubicBezTo>
                  <a:pt x="191" y="232"/>
                  <a:pt x="133" y="270"/>
                  <a:pt x="74" y="257"/>
                </a:cubicBezTo>
                <a:cubicBezTo>
                  <a:pt x="68" y="283"/>
                  <a:pt x="68" y="283"/>
                  <a:pt x="68" y="283"/>
                </a:cubicBezTo>
                <a:cubicBezTo>
                  <a:pt x="74" y="284"/>
                  <a:pt x="79" y="285"/>
                  <a:pt x="84" y="286"/>
                </a:cubicBezTo>
                <a:cubicBezTo>
                  <a:pt x="84" y="300"/>
                  <a:pt x="84" y="300"/>
                  <a:pt x="84" y="300"/>
                </a:cubicBezTo>
                <a:cubicBezTo>
                  <a:pt x="10" y="300"/>
                  <a:pt x="10" y="300"/>
                  <a:pt x="10" y="300"/>
                </a:cubicBezTo>
                <a:cubicBezTo>
                  <a:pt x="10" y="327"/>
                  <a:pt x="10" y="327"/>
                  <a:pt x="10" y="327"/>
                </a:cubicBezTo>
                <a:cubicBezTo>
                  <a:pt x="174" y="327"/>
                  <a:pt x="174" y="327"/>
                  <a:pt x="174" y="327"/>
                </a:cubicBezTo>
                <a:cubicBezTo>
                  <a:pt x="174" y="300"/>
                  <a:pt x="174" y="300"/>
                  <a:pt x="174" y="300"/>
                </a:cubicBezTo>
                <a:cubicBezTo>
                  <a:pt x="101" y="300"/>
                  <a:pt x="101" y="300"/>
                  <a:pt x="101" y="300"/>
                </a:cubicBezTo>
                <a:cubicBezTo>
                  <a:pt x="101" y="286"/>
                  <a:pt x="101" y="286"/>
                  <a:pt x="101" y="286"/>
                </a:cubicBezTo>
                <a:cubicBezTo>
                  <a:pt x="162" y="284"/>
                  <a:pt x="216" y="241"/>
                  <a:pt x="229" y="179"/>
                </a:cubicBezTo>
                <a:cubicBezTo>
                  <a:pt x="243" y="111"/>
                  <a:pt x="204" y="43"/>
                  <a:pt x="139" y="22"/>
                </a:cubicBezTo>
                <a:close/>
                <a:moveTo>
                  <a:pt x="117" y="154"/>
                </a:moveTo>
                <a:cubicBezTo>
                  <a:pt x="120" y="154"/>
                  <a:pt x="120" y="154"/>
                  <a:pt x="120" y="154"/>
                </a:cubicBezTo>
                <a:cubicBezTo>
                  <a:pt x="120" y="154"/>
                  <a:pt x="120" y="154"/>
                  <a:pt x="120" y="154"/>
                </a:cubicBezTo>
                <a:cubicBezTo>
                  <a:pt x="120" y="154"/>
                  <a:pt x="120" y="153"/>
                  <a:pt x="120" y="153"/>
                </a:cubicBezTo>
                <a:cubicBezTo>
                  <a:pt x="120" y="151"/>
                  <a:pt x="119" y="150"/>
                  <a:pt x="119" y="149"/>
                </a:cubicBezTo>
                <a:cubicBezTo>
                  <a:pt x="119" y="148"/>
                  <a:pt x="121" y="148"/>
                  <a:pt x="121" y="147"/>
                </a:cubicBezTo>
                <a:cubicBezTo>
                  <a:pt x="120" y="146"/>
                  <a:pt x="118" y="147"/>
                  <a:pt x="117" y="148"/>
                </a:cubicBezTo>
                <a:cubicBezTo>
                  <a:pt x="116" y="150"/>
                  <a:pt x="118" y="151"/>
                  <a:pt x="118" y="153"/>
                </a:cubicBezTo>
                <a:cubicBezTo>
                  <a:pt x="118" y="153"/>
                  <a:pt x="117" y="153"/>
                  <a:pt x="117" y="154"/>
                </a:cubicBezTo>
                <a:close/>
                <a:moveTo>
                  <a:pt x="77" y="242"/>
                </a:moveTo>
                <a:cubicBezTo>
                  <a:pt x="84" y="243"/>
                  <a:pt x="90" y="244"/>
                  <a:pt x="96" y="244"/>
                </a:cubicBezTo>
                <a:cubicBezTo>
                  <a:pt x="140" y="244"/>
                  <a:pt x="179" y="213"/>
                  <a:pt x="187" y="170"/>
                </a:cubicBezTo>
                <a:cubicBezTo>
                  <a:pt x="198" y="119"/>
                  <a:pt x="166" y="70"/>
                  <a:pt x="115" y="60"/>
                </a:cubicBezTo>
                <a:cubicBezTo>
                  <a:pt x="109" y="58"/>
                  <a:pt x="103" y="58"/>
                  <a:pt x="96" y="58"/>
                </a:cubicBezTo>
                <a:cubicBezTo>
                  <a:pt x="53" y="58"/>
                  <a:pt x="14" y="89"/>
                  <a:pt x="5" y="132"/>
                </a:cubicBezTo>
                <a:cubicBezTo>
                  <a:pt x="0" y="156"/>
                  <a:pt x="5" y="181"/>
                  <a:pt x="19" y="202"/>
                </a:cubicBezTo>
                <a:cubicBezTo>
                  <a:pt x="32" y="222"/>
                  <a:pt x="53" y="237"/>
                  <a:pt x="77" y="242"/>
                </a:cubicBezTo>
                <a:close/>
                <a:moveTo>
                  <a:pt x="111" y="207"/>
                </a:moveTo>
                <a:cubicBezTo>
                  <a:pt x="110" y="209"/>
                  <a:pt x="109" y="210"/>
                  <a:pt x="109" y="212"/>
                </a:cubicBezTo>
                <a:cubicBezTo>
                  <a:pt x="108" y="212"/>
                  <a:pt x="108" y="214"/>
                  <a:pt x="107" y="214"/>
                </a:cubicBezTo>
                <a:cubicBezTo>
                  <a:pt x="106" y="214"/>
                  <a:pt x="106" y="213"/>
                  <a:pt x="106" y="212"/>
                </a:cubicBezTo>
                <a:cubicBezTo>
                  <a:pt x="106" y="210"/>
                  <a:pt x="107" y="208"/>
                  <a:pt x="107" y="206"/>
                </a:cubicBezTo>
                <a:cubicBezTo>
                  <a:pt x="107" y="205"/>
                  <a:pt x="108" y="204"/>
                  <a:pt x="109" y="204"/>
                </a:cubicBezTo>
                <a:cubicBezTo>
                  <a:pt x="109" y="204"/>
                  <a:pt x="109" y="204"/>
                  <a:pt x="109" y="204"/>
                </a:cubicBezTo>
                <a:cubicBezTo>
                  <a:pt x="110" y="204"/>
                  <a:pt x="109" y="204"/>
                  <a:pt x="110" y="203"/>
                </a:cubicBezTo>
                <a:cubicBezTo>
                  <a:pt x="110" y="203"/>
                  <a:pt x="110" y="201"/>
                  <a:pt x="111" y="201"/>
                </a:cubicBezTo>
                <a:cubicBezTo>
                  <a:pt x="112" y="201"/>
                  <a:pt x="112" y="203"/>
                  <a:pt x="112" y="204"/>
                </a:cubicBezTo>
                <a:cubicBezTo>
                  <a:pt x="112" y="204"/>
                  <a:pt x="111" y="206"/>
                  <a:pt x="111" y="207"/>
                </a:cubicBezTo>
                <a:close/>
                <a:moveTo>
                  <a:pt x="135" y="189"/>
                </a:moveTo>
                <a:cubicBezTo>
                  <a:pt x="135" y="190"/>
                  <a:pt x="134" y="189"/>
                  <a:pt x="134" y="189"/>
                </a:cubicBezTo>
                <a:cubicBezTo>
                  <a:pt x="133" y="189"/>
                  <a:pt x="134" y="188"/>
                  <a:pt x="134" y="187"/>
                </a:cubicBezTo>
                <a:cubicBezTo>
                  <a:pt x="134" y="187"/>
                  <a:pt x="134" y="186"/>
                  <a:pt x="134" y="186"/>
                </a:cubicBezTo>
                <a:cubicBezTo>
                  <a:pt x="135" y="187"/>
                  <a:pt x="136" y="187"/>
                  <a:pt x="135" y="189"/>
                </a:cubicBezTo>
                <a:close/>
                <a:moveTo>
                  <a:pt x="152" y="199"/>
                </a:moveTo>
                <a:cubicBezTo>
                  <a:pt x="152" y="198"/>
                  <a:pt x="152" y="196"/>
                  <a:pt x="153" y="196"/>
                </a:cubicBezTo>
                <a:cubicBezTo>
                  <a:pt x="153" y="196"/>
                  <a:pt x="153" y="196"/>
                  <a:pt x="154" y="196"/>
                </a:cubicBezTo>
                <a:cubicBezTo>
                  <a:pt x="154" y="196"/>
                  <a:pt x="155" y="195"/>
                  <a:pt x="156" y="195"/>
                </a:cubicBezTo>
                <a:cubicBezTo>
                  <a:pt x="155" y="196"/>
                  <a:pt x="153" y="197"/>
                  <a:pt x="152" y="199"/>
                </a:cubicBezTo>
                <a:close/>
                <a:moveTo>
                  <a:pt x="154" y="181"/>
                </a:moveTo>
                <a:cubicBezTo>
                  <a:pt x="154" y="180"/>
                  <a:pt x="155" y="180"/>
                  <a:pt x="156" y="180"/>
                </a:cubicBezTo>
                <a:cubicBezTo>
                  <a:pt x="156" y="181"/>
                  <a:pt x="155" y="182"/>
                  <a:pt x="154" y="181"/>
                </a:cubicBezTo>
                <a:close/>
                <a:moveTo>
                  <a:pt x="161" y="186"/>
                </a:moveTo>
                <a:cubicBezTo>
                  <a:pt x="161" y="186"/>
                  <a:pt x="161" y="185"/>
                  <a:pt x="161" y="185"/>
                </a:cubicBezTo>
                <a:cubicBezTo>
                  <a:pt x="161" y="184"/>
                  <a:pt x="162" y="184"/>
                  <a:pt x="162" y="183"/>
                </a:cubicBezTo>
                <a:cubicBezTo>
                  <a:pt x="162" y="182"/>
                  <a:pt x="162" y="182"/>
                  <a:pt x="163" y="182"/>
                </a:cubicBezTo>
                <a:cubicBezTo>
                  <a:pt x="163" y="182"/>
                  <a:pt x="163" y="182"/>
                  <a:pt x="163" y="182"/>
                </a:cubicBezTo>
                <a:cubicBezTo>
                  <a:pt x="163" y="184"/>
                  <a:pt x="162" y="185"/>
                  <a:pt x="161" y="186"/>
                </a:cubicBezTo>
                <a:close/>
                <a:moveTo>
                  <a:pt x="163" y="179"/>
                </a:moveTo>
                <a:cubicBezTo>
                  <a:pt x="163" y="179"/>
                  <a:pt x="162" y="179"/>
                  <a:pt x="162" y="178"/>
                </a:cubicBezTo>
                <a:cubicBezTo>
                  <a:pt x="162" y="177"/>
                  <a:pt x="163" y="176"/>
                  <a:pt x="164" y="176"/>
                </a:cubicBezTo>
                <a:cubicBezTo>
                  <a:pt x="164" y="178"/>
                  <a:pt x="163" y="178"/>
                  <a:pt x="163" y="179"/>
                </a:cubicBezTo>
                <a:close/>
                <a:moveTo>
                  <a:pt x="156" y="106"/>
                </a:moveTo>
                <a:cubicBezTo>
                  <a:pt x="155" y="106"/>
                  <a:pt x="155" y="106"/>
                  <a:pt x="155" y="106"/>
                </a:cubicBezTo>
                <a:cubicBezTo>
                  <a:pt x="154" y="105"/>
                  <a:pt x="154" y="104"/>
                  <a:pt x="153" y="103"/>
                </a:cubicBezTo>
                <a:cubicBezTo>
                  <a:pt x="153" y="103"/>
                  <a:pt x="153" y="103"/>
                  <a:pt x="154" y="103"/>
                </a:cubicBezTo>
                <a:cubicBezTo>
                  <a:pt x="154" y="104"/>
                  <a:pt x="155" y="105"/>
                  <a:pt x="156" y="106"/>
                </a:cubicBezTo>
                <a:close/>
                <a:moveTo>
                  <a:pt x="152" y="102"/>
                </a:moveTo>
                <a:cubicBezTo>
                  <a:pt x="153" y="102"/>
                  <a:pt x="153" y="102"/>
                  <a:pt x="153" y="103"/>
                </a:cubicBezTo>
                <a:cubicBezTo>
                  <a:pt x="153" y="103"/>
                  <a:pt x="152" y="103"/>
                  <a:pt x="152" y="103"/>
                </a:cubicBezTo>
                <a:cubicBezTo>
                  <a:pt x="152" y="102"/>
                  <a:pt x="152" y="102"/>
                  <a:pt x="152" y="102"/>
                </a:cubicBezTo>
                <a:close/>
                <a:moveTo>
                  <a:pt x="125" y="111"/>
                </a:moveTo>
                <a:cubicBezTo>
                  <a:pt x="125" y="111"/>
                  <a:pt x="125" y="111"/>
                  <a:pt x="125" y="110"/>
                </a:cubicBezTo>
                <a:cubicBezTo>
                  <a:pt x="125" y="110"/>
                  <a:pt x="126" y="109"/>
                  <a:pt x="126" y="109"/>
                </a:cubicBezTo>
                <a:cubicBezTo>
                  <a:pt x="126" y="109"/>
                  <a:pt x="126" y="108"/>
                  <a:pt x="126" y="108"/>
                </a:cubicBezTo>
                <a:cubicBezTo>
                  <a:pt x="126" y="108"/>
                  <a:pt x="127" y="108"/>
                  <a:pt x="127" y="108"/>
                </a:cubicBezTo>
                <a:cubicBezTo>
                  <a:pt x="128" y="107"/>
                  <a:pt x="128" y="107"/>
                  <a:pt x="128" y="106"/>
                </a:cubicBezTo>
                <a:cubicBezTo>
                  <a:pt x="129" y="106"/>
                  <a:pt x="129" y="107"/>
                  <a:pt x="130" y="106"/>
                </a:cubicBezTo>
                <a:cubicBezTo>
                  <a:pt x="131" y="106"/>
                  <a:pt x="132" y="106"/>
                  <a:pt x="133" y="106"/>
                </a:cubicBezTo>
                <a:cubicBezTo>
                  <a:pt x="133" y="106"/>
                  <a:pt x="133" y="106"/>
                  <a:pt x="134" y="106"/>
                </a:cubicBezTo>
                <a:cubicBezTo>
                  <a:pt x="135" y="105"/>
                  <a:pt x="136" y="104"/>
                  <a:pt x="137" y="105"/>
                </a:cubicBezTo>
                <a:cubicBezTo>
                  <a:pt x="137" y="106"/>
                  <a:pt x="137" y="106"/>
                  <a:pt x="137" y="107"/>
                </a:cubicBezTo>
                <a:cubicBezTo>
                  <a:pt x="135" y="108"/>
                  <a:pt x="134" y="107"/>
                  <a:pt x="132" y="108"/>
                </a:cubicBezTo>
                <a:cubicBezTo>
                  <a:pt x="132" y="108"/>
                  <a:pt x="132" y="108"/>
                  <a:pt x="132" y="108"/>
                </a:cubicBezTo>
                <a:cubicBezTo>
                  <a:pt x="131" y="109"/>
                  <a:pt x="130" y="109"/>
                  <a:pt x="129" y="110"/>
                </a:cubicBezTo>
                <a:cubicBezTo>
                  <a:pt x="128" y="110"/>
                  <a:pt x="126" y="112"/>
                  <a:pt x="127" y="114"/>
                </a:cubicBezTo>
                <a:cubicBezTo>
                  <a:pt x="127" y="114"/>
                  <a:pt x="127" y="114"/>
                  <a:pt x="127" y="114"/>
                </a:cubicBezTo>
                <a:cubicBezTo>
                  <a:pt x="127" y="116"/>
                  <a:pt x="126" y="115"/>
                  <a:pt x="125" y="115"/>
                </a:cubicBezTo>
                <a:cubicBezTo>
                  <a:pt x="125" y="114"/>
                  <a:pt x="125" y="114"/>
                  <a:pt x="125" y="114"/>
                </a:cubicBezTo>
                <a:cubicBezTo>
                  <a:pt x="124" y="113"/>
                  <a:pt x="124" y="113"/>
                  <a:pt x="124" y="112"/>
                </a:cubicBezTo>
                <a:cubicBezTo>
                  <a:pt x="124" y="112"/>
                  <a:pt x="124" y="112"/>
                  <a:pt x="125" y="111"/>
                </a:cubicBezTo>
                <a:close/>
                <a:moveTo>
                  <a:pt x="92" y="133"/>
                </a:moveTo>
                <a:cubicBezTo>
                  <a:pt x="94" y="134"/>
                  <a:pt x="93" y="130"/>
                  <a:pt x="93" y="129"/>
                </a:cubicBezTo>
                <a:cubicBezTo>
                  <a:pt x="94" y="128"/>
                  <a:pt x="95" y="128"/>
                  <a:pt x="95" y="128"/>
                </a:cubicBezTo>
                <a:cubicBezTo>
                  <a:pt x="96" y="129"/>
                  <a:pt x="96" y="131"/>
                  <a:pt x="97" y="132"/>
                </a:cubicBezTo>
                <a:cubicBezTo>
                  <a:pt x="98" y="132"/>
                  <a:pt x="100" y="133"/>
                  <a:pt x="101" y="132"/>
                </a:cubicBezTo>
                <a:cubicBezTo>
                  <a:pt x="101" y="131"/>
                  <a:pt x="101" y="130"/>
                  <a:pt x="102" y="130"/>
                </a:cubicBezTo>
                <a:cubicBezTo>
                  <a:pt x="102" y="130"/>
                  <a:pt x="103" y="130"/>
                  <a:pt x="103" y="129"/>
                </a:cubicBezTo>
                <a:cubicBezTo>
                  <a:pt x="103" y="129"/>
                  <a:pt x="103" y="128"/>
                  <a:pt x="103" y="128"/>
                </a:cubicBezTo>
                <a:cubicBezTo>
                  <a:pt x="103" y="127"/>
                  <a:pt x="105" y="127"/>
                  <a:pt x="106" y="127"/>
                </a:cubicBezTo>
                <a:cubicBezTo>
                  <a:pt x="106" y="127"/>
                  <a:pt x="106" y="127"/>
                  <a:pt x="106" y="127"/>
                </a:cubicBezTo>
                <a:cubicBezTo>
                  <a:pt x="106" y="126"/>
                  <a:pt x="105" y="127"/>
                  <a:pt x="105" y="127"/>
                </a:cubicBezTo>
                <a:cubicBezTo>
                  <a:pt x="105" y="127"/>
                  <a:pt x="105" y="126"/>
                  <a:pt x="105" y="126"/>
                </a:cubicBezTo>
                <a:cubicBezTo>
                  <a:pt x="105" y="126"/>
                  <a:pt x="104" y="127"/>
                  <a:pt x="103" y="126"/>
                </a:cubicBezTo>
                <a:cubicBezTo>
                  <a:pt x="102" y="126"/>
                  <a:pt x="102" y="125"/>
                  <a:pt x="102" y="125"/>
                </a:cubicBezTo>
                <a:cubicBezTo>
                  <a:pt x="102" y="122"/>
                  <a:pt x="103" y="121"/>
                  <a:pt x="105" y="119"/>
                </a:cubicBezTo>
                <a:cubicBezTo>
                  <a:pt x="105" y="119"/>
                  <a:pt x="105" y="119"/>
                  <a:pt x="105" y="119"/>
                </a:cubicBezTo>
                <a:cubicBezTo>
                  <a:pt x="104" y="118"/>
                  <a:pt x="103" y="119"/>
                  <a:pt x="103" y="119"/>
                </a:cubicBezTo>
                <a:cubicBezTo>
                  <a:pt x="102" y="122"/>
                  <a:pt x="99" y="121"/>
                  <a:pt x="99" y="124"/>
                </a:cubicBezTo>
                <a:cubicBezTo>
                  <a:pt x="99" y="125"/>
                  <a:pt x="100" y="125"/>
                  <a:pt x="100" y="126"/>
                </a:cubicBezTo>
                <a:cubicBezTo>
                  <a:pt x="99" y="127"/>
                  <a:pt x="99" y="128"/>
                  <a:pt x="98" y="129"/>
                </a:cubicBezTo>
                <a:cubicBezTo>
                  <a:pt x="97" y="129"/>
                  <a:pt x="97" y="128"/>
                  <a:pt x="97" y="127"/>
                </a:cubicBezTo>
                <a:cubicBezTo>
                  <a:pt x="96" y="127"/>
                  <a:pt x="96" y="127"/>
                  <a:pt x="95" y="127"/>
                </a:cubicBezTo>
                <a:cubicBezTo>
                  <a:pt x="95" y="127"/>
                  <a:pt x="94" y="128"/>
                  <a:pt x="93" y="128"/>
                </a:cubicBezTo>
                <a:cubicBezTo>
                  <a:pt x="93" y="127"/>
                  <a:pt x="93" y="127"/>
                  <a:pt x="93" y="127"/>
                </a:cubicBezTo>
                <a:cubicBezTo>
                  <a:pt x="93" y="127"/>
                  <a:pt x="92" y="127"/>
                  <a:pt x="92" y="126"/>
                </a:cubicBezTo>
                <a:cubicBezTo>
                  <a:pt x="92" y="125"/>
                  <a:pt x="92" y="123"/>
                  <a:pt x="92" y="122"/>
                </a:cubicBezTo>
                <a:cubicBezTo>
                  <a:pt x="94" y="121"/>
                  <a:pt x="95" y="120"/>
                  <a:pt x="96" y="118"/>
                </a:cubicBezTo>
                <a:cubicBezTo>
                  <a:pt x="96" y="116"/>
                  <a:pt x="98" y="115"/>
                  <a:pt x="99" y="114"/>
                </a:cubicBezTo>
                <a:cubicBezTo>
                  <a:pt x="100" y="113"/>
                  <a:pt x="102" y="113"/>
                  <a:pt x="103" y="111"/>
                </a:cubicBezTo>
                <a:cubicBezTo>
                  <a:pt x="104" y="111"/>
                  <a:pt x="104" y="112"/>
                  <a:pt x="104" y="112"/>
                </a:cubicBezTo>
                <a:cubicBezTo>
                  <a:pt x="105" y="111"/>
                  <a:pt x="107" y="112"/>
                  <a:pt x="108" y="111"/>
                </a:cubicBezTo>
                <a:cubicBezTo>
                  <a:pt x="108" y="112"/>
                  <a:pt x="109" y="112"/>
                  <a:pt x="110" y="112"/>
                </a:cubicBezTo>
                <a:cubicBezTo>
                  <a:pt x="110" y="112"/>
                  <a:pt x="110" y="112"/>
                  <a:pt x="110" y="113"/>
                </a:cubicBezTo>
                <a:cubicBezTo>
                  <a:pt x="111" y="113"/>
                  <a:pt x="111" y="113"/>
                  <a:pt x="111" y="113"/>
                </a:cubicBezTo>
                <a:cubicBezTo>
                  <a:pt x="113" y="114"/>
                  <a:pt x="114" y="115"/>
                  <a:pt x="115" y="117"/>
                </a:cubicBezTo>
                <a:cubicBezTo>
                  <a:pt x="115" y="117"/>
                  <a:pt x="116" y="117"/>
                  <a:pt x="116" y="118"/>
                </a:cubicBezTo>
                <a:cubicBezTo>
                  <a:pt x="115" y="120"/>
                  <a:pt x="113" y="120"/>
                  <a:pt x="111" y="119"/>
                </a:cubicBezTo>
                <a:cubicBezTo>
                  <a:pt x="111" y="120"/>
                  <a:pt x="112" y="120"/>
                  <a:pt x="112" y="121"/>
                </a:cubicBezTo>
                <a:cubicBezTo>
                  <a:pt x="112" y="122"/>
                  <a:pt x="112" y="122"/>
                  <a:pt x="113" y="123"/>
                </a:cubicBezTo>
                <a:cubicBezTo>
                  <a:pt x="113" y="123"/>
                  <a:pt x="113" y="122"/>
                  <a:pt x="113" y="122"/>
                </a:cubicBezTo>
                <a:cubicBezTo>
                  <a:pt x="114" y="122"/>
                  <a:pt x="114" y="122"/>
                  <a:pt x="114" y="122"/>
                </a:cubicBezTo>
                <a:cubicBezTo>
                  <a:pt x="115" y="121"/>
                  <a:pt x="116" y="120"/>
                  <a:pt x="117" y="120"/>
                </a:cubicBezTo>
                <a:cubicBezTo>
                  <a:pt x="118" y="119"/>
                  <a:pt x="118" y="118"/>
                  <a:pt x="118" y="117"/>
                </a:cubicBezTo>
                <a:cubicBezTo>
                  <a:pt x="119" y="116"/>
                  <a:pt x="119" y="117"/>
                  <a:pt x="120" y="118"/>
                </a:cubicBezTo>
                <a:cubicBezTo>
                  <a:pt x="120" y="119"/>
                  <a:pt x="119" y="119"/>
                  <a:pt x="119" y="119"/>
                </a:cubicBezTo>
                <a:cubicBezTo>
                  <a:pt x="120" y="120"/>
                  <a:pt x="120" y="119"/>
                  <a:pt x="121" y="119"/>
                </a:cubicBezTo>
                <a:cubicBezTo>
                  <a:pt x="121" y="119"/>
                  <a:pt x="122" y="119"/>
                  <a:pt x="122" y="118"/>
                </a:cubicBezTo>
                <a:cubicBezTo>
                  <a:pt x="123" y="118"/>
                  <a:pt x="123" y="118"/>
                  <a:pt x="124" y="118"/>
                </a:cubicBezTo>
                <a:cubicBezTo>
                  <a:pt x="125" y="118"/>
                  <a:pt x="125" y="118"/>
                  <a:pt x="126" y="118"/>
                </a:cubicBezTo>
                <a:cubicBezTo>
                  <a:pt x="126" y="118"/>
                  <a:pt x="127" y="119"/>
                  <a:pt x="128" y="118"/>
                </a:cubicBezTo>
                <a:cubicBezTo>
                  <a:pt x="128" y="118"/>
                  <a:pt x="129" y="118"/>
                  <a:pt x="129" y="118"/>
                </a:cubicBezTo>
                <a:cubicBezTo>
                  <a:pt x="130" y="117"/>
                  <a:pt x="128" y="117"/>
                  <a:pt x="129" y="116"/>
                </a:cubicBezTo>
                <a:cubicBezTo>
                  <a:pt x="130" y="116"/>
                  <a:pt x="130" y="117"/>
                  <a:pt x="131" y="118"/>
                </a:cubicBezTo>
                <a:cubicBezTo>
                  <a:pt x="132" y="118"/>
                  <a:pt x="132" y="118"/>
                  <a:pt x="133" y="118"/>
                </a:cubicBezTo>
                <a:cubicBezTo>
                  <a:pt x="133" y="119"/>
                  <a:pt x="134" y="119"/>
                  <a:pt x="134" y="120"/>
                </a:cubicBezTo>
                <a:cubicBezTo>
                  <a:pt x="135" y="118"/>
                  <a:pt x="134" y="116"/>
                  <a:pt x="134" y="115"/>
                </a:cubicBezTo>
                <a:cubicBezTo>
                  <a:pt x="135" y="115"/>
                  <a:pt x="135" y="114"/>
                  <a:pt x="135" y="114"/>
                </a:cubicBezTo>
                <a:cubicBezTo>
                  <a:pt x="135" y="113"/>
                  <a:pt x="137" y="112"/>
                  <a:pt x="137" y="113"/>
                </a:cubicBezTo>
                <a:cubicBezTo>
                  <a:pt x="138" y="113"/>
                  <a:pt x="138" y="114"/>
                  <a:pt x="138" y="114"/>
                </a:cubicBezTo>
                <a:cubicBezTo>
                  <a:pt x="138" y="116"/>
                  <a:pt x="137" y="116"/>
                  <a:pt x="137" y="117"/>
                </a:cubicBezTo>
                <a:cubicBezTo>
                  <a:pt x="137" y="118"/>
                  <a:pt x="137" y="119"/>
                  <a:pt x="138" y="120"/>
                </a:cubicBezTo>
                <a:cubicBezTo>
                  <a:pt x="137" y="121"/>
                  <a:pt x="137" y="122"/>
                  <a:pt x="136" y="123"/>
                </a:cubicBezTo>
                <a:cubicBezTo>
                  <a:pt x="137" y="123"/>
                  <a:pt x="137" y="122"/>
                  <a:pt x="138" y="122"/>
                </a:cubicBezTo>
                <a:cubicBezTo>
                  <a:pt x="138" y="122"/>
                  <a:pt x="138" y="121"/>
                  <a:pt x="138" y="121"/>
                </a:cubicBezTo>
                <a:cubicBezTo>
                  <a:pt x="139" y="120"/>
                  <a:pt x="139" y="120"/>
                  <a:pt x="140" y="120"/>
                </a:cubicBezTo>
                <a:cubicBezTo>
                  <a:pt x="140" y="120"/>
                  <a:pt x="139" y="120"/>
                  <a:pt x="139" y="120"/>
                </a:cubicBezTo>
                <a:cubicBezTo>
                  <a:pt x="138" y="119"/>
                  <a:pt x="139" y="118"/>
                  <a:pt x="138" y="117"/>
                </a:cubicBezTo>
                <a:cubicBezTo>
                  <a:pt x="138" y="117"/>
                  <a:pt x="139" y="116"/>
                  <a:pt x="139" y="115"/>
                </a:cubicBezTo>
                <a:cubicBezTo>
                  <a:pt x="139" y="115"/>
                  <a:pt x="139" y="115"/>
                  <a:pt x="140" y="115"/>
                </a:cubicBezTo>
                <a:cubicBezTo>
                  <a:pt x="140" y="115"/>
                  <a:pt x="140" y="116"/>
                  <a:pt x="140" y="116"/>
                </a:cubicBezTo>
                <a:cubicBezTo>
                  <a:pt x="140" y="117"/>
                  <a:pt x="140" y="117"/>
                  <a:pt x="141" y="117"/>
                </a:cubicBezTo>
                <a:cubicBezTo>
                  <a:pt x="141" y="116"/>
                  <a:pt x="140" y="116"/>
                  <a:pt x="140" y="115"/>
                </a:cubicBezTo>
                <a:cubicBezTo>
                  <a:pt x="141" y="114"/>
                  <a:pt x="143" y="115"/>
                  <a:pt x="144" y="116"/>
                </a:cubicBezTo>
                <a:cubicBezTo>
                  <a:pt x="144" y="117"/>
                  <a:pt x="144" y="117"/>
                  <a:pt x="144" y="118"/>
                </a:cubicBezTo>
                <a:cubicBezTo>
                  <a:pt x="145" y="117"/>
                  <a:pt x="144" y="115"/>
                  <a:pt x="143" y="115"/>
                </a:cubicBezTo>
                <a:cubicBezTo>
                  <a:pt x="143" y="114"/>
                  <a:pt x="143" y="114"/>
                  <a:pt x="143" y="114"/>
                </a:cubicBezTo>
                <a:cubicBezTo>
                  <a:pt x="144" y="113"/>
                  <a:pt x="146" y="114"/>
                  <a:pt x="148" y="113"/>
                </a:cubicBezTo>
                <a:cubicBezTo>
                  <a:pt x="148" y="113"/>
                  <a:pt x="147" y="112"/>
                  <a:pt x="148" y="112"/>
                </a:cubicBezTo>
                <a:cubicBezTo>
                  <a:pt x="148" y="111"/>
                  <a:pt x="150" y="111"/>
                  <a:pt x="152" y="111"/>
                </a:cubicBezTo>
                <a:cubicBezTo>
                  <a:pt x="152" y="111"/>
                  <a:pt x="153" y="110"/>
                  <a:pt x="153" y="110"/>
                </a:cubicBezTo>
                <a:cubicBezTo>
                  <a:pt x="154" y="111"/>
                  <a:pt x="156" y="111"/>
                  <a:pt x="157" y="110"/>
                </a:cubicBezTo>
                <a:cubicBezTo>
                  <a:pt x="158" y="110"/>
                  <a:pt x="157" y="110"/>
                  <a:pt x="158" y="110"/>
                </a:cubicBezTo>
                <a:cubicBezTo>
                  <a:pt x="158" y="109"/>
                  <a:pt x="158" y="109"/>
                  <a:pt x="158" y="109"/>
                </a:cubicBezTo>
                <a:cubicBezTo>
                  <a:pt x="168" y="125"/>
                  <a:pt x="173" y="144"/>
                  <a:pt x="169" y="163"/>
                </a:cubicBezTo>
                <a:cubicBezTo>
                  <a:pt x="169" y="163"/>
                  <a:pt x="169" y="164"/>
                  <a:pt x="169" y="164"/>
                </a:cubicBezTo>
                <a:cubicBezTo>
                  <a:pt x="169" y="164"/>
                  <a:pt x="169" y="164"/>
                  <a:pt x="169" y="164"/>
                </a:cubicBezTo>
                <a:cubicBezTo>
                  <a:pt x="169" y="165"/>
                  <a:pt x="169" y="165"/>
                  <a:pt x="169" y="165"/>
                </a:cubicBezTo>
                <a:cubicBezTo>
                  <a:pt x="169" y="165"/>
                  <a:pt x="169" y="165"/>
                  <a:pt x="169" y="165"/>
                </a:cubicBezTo>
                <a:cubicBezTo>
                  <a:pt x="169" y="166"/>
                  <a:pt x="168" y="167"/>
                  <a:pt x="168" y="169"/>
                </a:cubicBezTo>
                <a:cubicBezTo>
                  <a:pt x="167" y="168"/>
                  <a:pt x="167" y="168"/>
                  <a:pt x="167" y="166"/>
                </a:cubicBezTo>
                <a:cubicBezTo>
                  <a:pt x="167" y="165"/>
                  <a:pt x="167" y="165"/>
                  <a:pt x="167" y="164"/>
                </a:cubicBezTo>
                <a:cubicBezTo>
                  <a:pt x="167" y="164"/>
                  <a:pt x="167" y="164"/>
                  <a:pt x="167" y="163"/>
                </a:cubicBezTo>
                <a:cubicBezTo>
                  <a:pt x="166" y="163"/>
                  <a:pt x="166" y="163"/>
                  <a:pt x="165" y="163"/>
                </a:cubicBezTo>
                <a:cubicBezTo>
                  <a:pt x="165" y="163"/>
                  <a:pt x="165" y="162"/>
                  <a:pt x="165" y="162"/>
                </a:cubicBezTo>
                <a:cubicBezTo>
                  <a:pt x="164" y="162"/>
                  <a:pt x="163" y="162"/>
                  <a:pt x="163" y="163"/>
                </a:cubicBezTo>
                <a:cubicBezTo>
                  <a:pt x="163" y="163"/>
                  <a:pt x="163" y="164"/>
                  <a:pt x="163" y="164"/>
                </a:cubicBezTo>
                <a:cubicBezTo>
                  <a:pt x="164" y="164"/>
                  <a:pt x="165" y="164"/>
                  <a:pt x="165" y="165"/>
                </a:cubicBezTo>
                <a:cubicBezTo>
                  <a:pt x="165" y="166"/>
                  <a:pt x="164" y="166"/>
                  <a:pt x="163" y="167"/>
                </a:cubicBezTo>
                <a:cubicBezTo>
                  <a:pt x="163" y="169"/>
                  <a:pt x="164" y="169"/>
                  <a:pt x="164" y="171"/>
                </a:cubicBezTo>
                <a:cubicBezTo>
                  <a:pt x="164" y="171"/>
                  <a:pt x="164" y="171"/>
                  <a:pt x="164" y="172"/>
                </a:cubicBezTo>
                <a:cubicBezTo>
                  <a:pt x="164" y="174"/>
                  <a:pt x="162" y="174"/>
                  <a:pt x="162" y="176"/>
                </a:cubicBezTo>
                <a:cubicBezTo>
                  <a:pt x="161" y="177"/>
                  <a:pt x="159" y="178"/>
                  <a:pt x="158" y="178"/>
                </a:cubicBezTo>
                <a:cubicBezTo>
                  <a:pt x="158" y="178"/>
                  <a:pt x="158" y="178"/>
                  <a:pt x="157" y="178"/>
                </a:cubicBezTo>
                <a:cubicBezTo>
                  <a:pt x="157" y="179"/>
                  <a:pt x="156" y="179"/>
                  <a:pt x="155" y="179"/>
                </a:cubicBezTo>
                <a:cubicBezTo>
                  <a:pt x="155" y="179"/>
                  <a:pt x="155" y="179"/>
                  <a:pt x="155" y="179"/>
                </a:cubicBezTo>
                <a:cubicBezTo>
                  <a:pt x="154" y="179"/>
                  <a:pt x="154" y="179"/>
                  <a:pt x="153" y="179"/>
                </a:cubicBezTo>
                <a:cubicBezTo>
                  <a:pt x="153" y="180"/>
                  <a:pt x="153" y="181"/>
                  <a:pt x="153" y="182"/>
                </a:cubicBezTo>
                <a:cubicBezTo>
                  <a:pt x="153" y="183"/>
                  <a:pt x="154" y="183"/>
                  <a:pt x="154" y="183"/>
                </a:cubicBezTo>
                <a:cubicBezTo>
                  <a:pt x="154" y="185"/>
                  <a:pt x="154" y="186"/>
                  <a:pt x="154" y="187"/>
                </a:cubicBezTo>
                <a:cubicBezTo>
                  <a:pt x="154" y="188"/>
                  <a:pt x="153" y="188"/>
                  <a:pt x="152" y="189"/>
                </a:cubicBezTo>
                <a:cubicBezTo>
                  <a:pt x="151" y="188"/>
                  <a:pt x="151" y="189"/>
                  <a:pt x="151" y="190"/>
                </a:cubicBezTo>
                <a:cubicBezTo>
                  <a:pt x="150" y="189"/>
                  <a:pt x="150" y="189"/>
                  <a:pt x="150" y="188"/>
                </a:cubicBezTo>
                <a:cubicBezTo>
                  <a:pt x="150" y="187"/>
                  <a:pt x="149" y="186"/>
                  <a:pt x="148" y="186"/>
                </a:cubicBezTo>
                <a:cubicBezTo>
                  <a:pt x="147" y="187"/>
                  <a:pt x="147" y="189"/>
                  <a:pt x="148" y="190"/>
                </a:cubicBezTo>
                <a:cubicBezTo>
                  <a:pt x="148" y="191"/>
                  <a:pt x="149" y="191"/>
                  <a:pt x="149" y="191"/>
                </a:cubicBezTo>
                <a:cubicBezTo>
                  <a:pt x="149" y="192"/>
                  <a:pt x="150" y="194"/>
                  <a:pt x="150" y="196"/>
                </a:cubicBezTo>
                <a:cubicBezTo>
                  <a:pt x="149" y="197"/>
                  <a:pt x="148" y="195"/>
                  <a:pt x="148" y="195"/>
                </a:cubicBezTo>
                <a:cubicBezTo>
                  <a:pt x="148" y="196"/>
                  <a:pt x="149" y="198"/>
                  <a:pt x="149" y="199"/>
                </a:cubicBezTo>
                <a:cubicBezTo>
                  <a:pt x="150" y="200"/>
                  <a:pt x="150" y="199"/>
                  <a:pt x="150" y="199"/>
                </a:cubicBezTo>
                <a:cubicBezTo>
                  <a:pt x="150" y="200"/>
                  <a:pt x="150" y="200"/>
                  <a:pt x="150" y="201"/>
                </a:cubicBezTo>
                <a:cubicBezTo>
                  <a:pt x="150" y="201"/>
                  <a:pt x="149" y="202"/>
                  <a:pt x="149" y="202"/>
                </a:cubicBezTo>
                <a:cubicBezTo>
                  <a:pt x="149" y="202"/>
                  <a:pt x="148" y="201"/>
                  <a:pt x="148" y="201"/>
                </a:cubicBezTo>
                <a:cubicBezTo>
                  <a:pt x="147" y="200"/>
                  <a:pt x="146" y="199"/>
                  <a:pt x="146" y="198"/>
                </a:cubicBezTo>
                <a:cubicBezTo>
                  <a:pt x="145" y="197"/>
                  <a:pt x="145" y="197"/>
                  <a:pt x="145" y="196"/>
                </a:cubicBezTo>
                <a:cubicBezTo>
                  <a:pt x="145" y="196"/>
                  <a:pt x="145" y="195"/>
                  <a:pt x="145" y="195"/>
                </a:cubicBezTo>
                <a:cubicBezTo>
                  <a:pt x="144" y="194"/>
                  <a:pt x="144" y="193"/>
                  <a:pt x="144" y="192"/>
                </a:cubicBezTo>
                <a:cubicBezTo>
                  <a:pt x="145" y="191"/>
                  <a:pt x="145" y="192"/>
                  <a:pt x="145" y="193"/>
                </a:cubicBezTo>
                <a:cubicBezTo>
                  <a:pt x="146" y="193"/>
                  <a:pt x="146" y="194"/>
                  <a:pt x="147" y="194"/>
                </a:cubicBezTo>
                <a:cubicBezTo>
                  <a:pt x="147" y="192"/>
                  <a:pt x="146" y="189"/>
                  <a:pt x="146" y="188"/>
                </a:cubicBezTo>
                <a:cubicBezTo>
                  <a:pt x="147" y="186"/>
                  <a:pt x="146" y="183"/>
                  <a:pt x="146" y="182"/>
                </a:cubicBezTo>
                <a:cubicBezTo>
                  <a:pt x="145" y="182"/>
                  <a:pt x="144" y="182"/>
                  <a:pt x="144" y="181"/>
                </a:cubicBezTo>
                <a:cubicBezTo>
                  <a:pt x="145" y="179"/>
                  <a:pt x="143" y="177"/>
                  <a:pt x="143" y="175"/>
                </a:cubicBezTo>
                <a:cubicBezTo>
                  <a:pt x="142" y="176"/>
                  <a:pt x="141" y="176"/>
                  <a:pt x="140" y="176"/>
                </a:cubicBezTo>
                <a:cubicBezTo>
                  <a:pt x="139" y="178"/>
                  <a:pt x="137" y="179"/>
                  <a:pt x="135" y="181"/>
                </a:cubicBezTo>
                <a:cubicBezTo>
                  <a:pt x="135" y="183"/>
                  <a:pt x="134" y="184"/>
                  <a:pt x="134" y="186"/>
                </a:cubicBezTo>
                <a:cubicBezTo>
                  <a:pt x="133" y="186"/>
                  <a:pt x="133" y="187"/>
                  <a:pt x="132" y="187"/>
                </a:cubicBezTo>
                <a:cubicBezTo>
                  <a:pt x="132" y="187"/>
                  <a:pt x="132" y="186"/>
                  <a:pt x="132" y="186"/>
                </a:cubicBezTo>
                <a:cubicBezTo>
                  <a:pt x="131" y="184"/>
                  <a:pt x="131" y="183"/>
                  <a:pt x="130" y="180"/>
                </a:cubicBezTo>
                <a:cubicBezTo>
                  <a:pt x="131" y="179"/>
                  <a:pt x="130" y="179"/>
                  <a:pt x="130" y="178"/>
                </a:cubicBezTo>
                <a:cubicBezTo>
                  <a:pt x="130" y="177"/>
                  <a:pt x="131" y="176"/>
                  <a:pt x="131" y="175"/>
                </a:cubicBezTo>
                <a:cubicBezTo>
                  <a:pt x="131" y="175"/>
                  <a:pt x="131" y="175"/>
                  <a:pt x="131" y="175"/>
                </a:cubicBezTo>
                <a:cubicBezTo>
                  <a:pt x="131" y="174"/>
                  <a:pt x="131" y="174"/>
                  <a:pt x="130" y="174"/>
                </a:cubicBezTo>
                <a:cubicBezTo>
                  <a:pt x="130" y="174"/>
                  <a:pt x="130" y="175"/>
                  <a:pt x="130" y="175"/>
                </a:cubicBezTo>
                <a:cubicBezTo>
                  <a:pt x="129" y="175"/>
                  <a:pt x="129" y="174"/>
                  <a:pt x="129" y="173"/>
                </a:cubicBezTo>
                <a:cubicBezTo>
                  <a:pt x="128" y="172"/>
                  <a:pt x="127" y="172"/>
                  <a:pt x="127" y="170"/>
                </a:cubicBezTo>
                <a:cubicBezTo>
                  <a:pt x="124" y="170"/>
                  <a:pt x="123" y="169"/>
                  <a:pt x="121" y="168"/>
                </a:cubicBezTo>
                <a:cubicBezTo>
                  <a:pt x="120" y="168"/>
                  <a:pt x="120" y="168"/>
                  <a:pt x="120" y="167"/>
                </a:cubicBezTo>
                <a:cubicBezTo>
                  <a:pt x="119" y="167"/>
                  <a:pt x="119" y="167"/>
                  <a:pt x="118" y="167"/>
                </a:cubicBezTo>
                <a:cubicBezTo>
                  <a:pt x="117" y="166"/>
                  <a:pt x="117" y="163"/>
                  <a:pt x="115" y="164"/>
                </a:cubicBezTo>
                <a:cubicBezTo>
                  <a:pt x="115" y="165"/>
                  <a:pt x="116" y="165"/>
                  <a:pt x="116" y="166"/>
                </a:cubicBezTo>
                <a:cubicBezTo>
                  <a:pt x="116" y="166"/>
                  <a:pt x="116" y="167"/>
                  <a:pt x="116" y="167"/>
                </a:cubicBezTo>
                <a:cubicBezTo>
                  <a:pt x="116" y="168"/>
                  <a:pt x="117" y="167"/>
                  <a:pt x="117" y="168"/>
                </a:cubicBezTo>
                <a:cubicBezTo>
                  <a:pt x="117" y="168"/>
                  <a:pt x="117" y="169"/>
                  <a:pt x="118" y="169"/>
                </a:cubicBezTo>
                <a:cubicBezTo>
                  <a:pt x="119" y="169"/>
                  <a:pt x="119" y="169"/>
                  <a:pt x="120" y="168"/>
                </a:cubicBezTo>
                <a:cubicBezTo>
                  <a:pt x="120" y="168"/>
                  <a:pt x="121" y="169"/>
                  <a:pt x="121" y="170"/>
                </a:cubicBezTo>
                <a:cubicBezTo>
                  <a:pt x="121" y="170"/>
                  <a:pt x="122" y="171"/>
                  <a:pt x="122" y="171"/>
                </a:cubicBezTo>
                <a:cubicBezTo>
                  <a:pt x="122" y="174"/>
                  <a:pt x="121" y="174"/>
                  <a:pt x="120" y="176"/>
                </a:cubicBezTo>
                <a:cubicBezTo>
                  <a:pt x="118" y="176"/>
                  <a:pt x="116" y="177"/>
                  <a:pt x="115" y="178"/>
                </a:cubicBezTo>
                <a:cubicBezTo>
                  <a:pt x="113" y="178"/>
                  <a:pt x="111" y="180"/>
                  <a:pt x="110" y="178"/>
                </a:cubicBezTo>
                <a:cubicBezTo>
                  <a:pt x="110" y="176"/>
                  <a:pt x="110" y="174"/>
                  <a:pt x="110" y="173"/>
                </a:cubicBezTo>
                <a:cubicBezTo>
                  <a:pt x="109" y="172"/>
                  <a:pt x="109" y="171"/>
                  <a:pt x="108" y="170"/>
                </a:cubicBezTo>
                <a:cubicBezTo>
                  <a:pt x="109" y="168"/>
                  <a:pt x="108" y="168"/>
                  <a:pt x="107" y="166"/>
                </a:cubicBezTo>
                <a:cubicBezTo>
                  <a:pt x="107" y="165"/>
                  <a:pt x="107" y="163"/>
                  <a:pt x="106" y="164"/>
                </a:cubicBezTo>
                <a:cubicBezTo>
                  <a:pt x="106" y="164"/>
                  <a:pt x="106" y="164"/>
                  <a:pt x="106" y="164"/>
                </a:cubicBezTo>
                <a:cubicBezTo>
                  <a:pt x="106" y="166"/>
                  <a:pt x="107" y="169"/>
                  <a:pt x="107" y="171"/>
                </a:cubicBezTo>
                <a:cubicBezTo>
                  <a:pt x="107" y="172"/>
                  <a:pt x="108" y="174"/>
                  <a:pt x="108" y="175"/>
                </a:cubicBezTo>
                <a:cubicBezTo>
                  <a:pt x="108" y="176"/>
                  <a:pt x="109" y="176"/>
                  <a:pt x="109" y="177"/>
                </a:cubicBezTo>
                <a:cubicBezTo>
                  <a:pt x="109" y="178"/>
                  <a:pt x="110" y="179"/>
                  <a:pt x="110" y="179"/>
                </a:cubicBezTo>
                <a:cubicBezTo>
                  <a:pt x="111" y="180"/>
                  <a:pt x="111" y="181"/>
                  <a:pt x="112" y="181"/>
                </a:cubicBezTo>
                <a:cubicBezTo>
                  <a:pt x="113" y="181"/>
                  <a:pt x="114" y="179"/>
                  <a:pt x="116" y="181"/>
                </a:cubicBezTo>
                <a:cubicBezTo>
                  <a:pt x="115" y="181"/>
                  <a:pt x="115" y="182"/>
                  <a:pt x="114" y="183"/>
                </a:cubicBezTo>
                <a:cubicBezTo>
                  <a:pt x="113" y="184"/>
                  <a:pt x="113" y="186"/>
                  <a:pt x="112" y="187"/>
                </a:cubicBezTo>
                <a:cubicBezTo>
                  <a:pt x="112" y="188"/>
                  <a:pt x="111" y="189"/>
                  <a:pt x="110" y="189"/>
                </a:cubicBezTo>
                <a:cubicBezTo>
                  <a:pt x="109" y="190"/>
                  <a:pt x="107" y="191"/>
                  <a:pt x="107" y="192"/>
                </a:cubicBezTo>
                <a:cubicBezTo>
                  <a:pt x="107" y="192"/>
                  <a:pt x="105" y="195"/>
                  <a:pt x="105" y="196"/>
                </a:cubicBezTo>
                <a:cubicBezTo>
                  <a:pt x="105" y="197"/>
                  <a:pt x="105" y="198"/>
                  <a:pt x="105" y="199"/>
                </a:cubicBezTo>
                <a:cubicBezTo>
                  <a:pt x="106" y="200"/>
                  <a:pt x="105" y="200"/>
                  <a:pt x="106" y="200"/>
                </a:cubicBezTo>
                <a:cubicBezTo>
                  <a:pt x="105" y="203"/>
                  <a:pt x="105" y="204"/>
                  <a:pt x="104" y="205"/>
                </a:cubicBezTo>
                <a:cubicBezTo>
                  <a:pt x="104" y="205"/>
                  <a:pt x="103" y="206"/>
                  <a:pt x="103" y="206"/>
                </a:cubicBezTo>
                <a:cubicBezTo>
                  <a:pt x="102" y="207"/>
                  <a:pt x="101" y="207"/>
                  <a:pt x="101" y="208"/>
                </a:cubicBezTo>
                <a:cubicBezTo>
                  <a:pt x="101" y="209"/>
                  <a:pt x="101" y="210"/>
                  <a:pt x="100" y="211"/>
                </a:cubicBezTo>
                <a:cubicBezTo>
                  <a:pt x="100" y="212"/>
                  <a:pt x="100" y="212"/>
                  <a:pt x="99" y="212"/>
                </a:cubicBezTo>
                <a:cubicBezTo>
                  <a:pt x="99" y="213"/>
                  <a:pt x="99" y="213"/>
                  <a:pt x="99" y="214"/>
                </a:cubicBezTo>
                <a:cubicBezTo>
                  <a:pt x="98" y="216"/>
                  <a:pt x="96" y="217"/>
                  <a:pt x="95" y="218"/>
                </a:cubicBezTo>
                <a:cubicBezTo>
                  <a:pt x="95" y="219"/>
                  <a:pt x="95" y="219"/>
                  <a:pt x="94" y="219"/>
                </a:cubicBezTo>
                <a:cubicBezTo>
                  <a:pt x="92" y="219"/>
                  <a:pt x="88" y="220"/>
                  <a:pt x="87" y="217"/>
                </a:cubicBezTo>
                <a:cubicBezTo>
                  <a:pt x="88" y="216"/>
                  <a:pt x="88" y="215"/>
                  <a:pt x="87" y="215"/>
                </a:cubicBezTo>
                <a:cubicBezTo>
                  <a:pt x="86" y="213"/>
                  <a:pt x="87" y="210"/>
                  <a:pt x="86" y="208"/>
                </a:cubicBezTo>
                <a:cubicBezTo>
                  <a:pt x="87" y="207"/>
                  <a:pt x="86" y="206"/>
                  <a:pt x="86" y="205"/>
                </a:cubicBezTo>
                <a:cubicBezTo>
                  <a:pt x="86" y="204"/>
                  <a:pt x="86" y="203"/>
                  <a:pt x="86" y="202"/>
                </a:cubicBezTo>
                <a:cubicBezTo>
                  <a:pt x="86" y="199"/>
                  <a:pt x="89" y="197"/>
                  <a:pt x="88" y="194"/>
                </a:cubicBezTo>
                <a:cubicBezTo>
                  <a:pt x="88" y="193"/>
                  <a:pt x="88" y="193"/>
                  <a:pt x="88" y="192"/>
                </a:cubicBezTo>
                <a:cubicBezTo>
                  <a:pt x="88" y="189"/>
                  <a:pt x="86" y="188"/>
                  <a:pt x="86" y="186"/>
                </a:cubicBezTo>
                <a:cubicBezTo>
                  <a:pt x="86" y="185"/>
                  <a:pt x="87" y="184"/>
                  <a:pt x="87" y="183"/>
                </a:cubicBezTo>
                <a:cubicBezTo>
                  <a:pt x="87" y="182"/>
                  <a:pt x="87" y="182"/>
                  <a:pt x="87" y="181"/>
                </a:cubicBezTo>
                <a:cubicBezTo>
                  <a:pt x="85" y="181"/>
                  <a:pt x="84" y="181"/>
                  <a:pt x="84" y="180"/>
                </a:cubicBezTo>
                <a:cubicBezTo>
                  <a:pt x="84" y="180"/>
                  <a:pt x="83" y="180"/>
                  <a:pt x="83" y="179"/>
                </a:cubicBezTo>
                <a:cubicBezTo>
                  <a:pt x="82" y="180"/>
                  <a:pt x="80" y="180"/>
                  <a:pt x="79" y="180"/>
                </a:cubicBezTo>
                <a:cubicBezTo>
                  <a:pt x="79" y="179"/>
                  <a:pt x="77" y="179"/>
                  <a:pt x="77" y="180"/>
                </a:cubicBezTo>
                <a:cubicBezTo>
                  <a:pt x="76" y="180"/>
                  <a:pt x="75" y="179"/>
                  <a:pt x="75" y="178"/>
                </a:cubicBezTo>
                <a:cubicBezTo>
                  <a:pt x="74" y="178"/>
                  <a:pt x="74" y="177"/>
                  <a:pt x="74" y="177"/>
                </a:cubicBezTo>
                <a:cubicBezTo>
                  <a:pt x="74" y="174"/>
                  <a:pt x="72" y="174"/>
                  <a:pt x="72" y="172"/>
                </a:cubicBezTo>
                <a:cubicBezTo>
                  <a:pt x="72" y="171"/>
                  <a:pt x="71" y="170"/>
                  <a:pt x="71" y="169"/>
                </a:cubicBezTo>
                <a:cubicBezTo>
                  <a:pt x="72" y="167"/>
                  <a:pt x="72" y="167"/>
                  <a:pt x="72" y="165"/>
                </a:cubicBezTo>
                <a:cubicBezTo>
                  <a:pt x="72" y="164"/>
                  <a:pt x="72" y="164"/>
                  <a:pt x="72" y="163"/>
                </a:cubicBezTo>
                <a:cubicBezTo>
                  <a:pt x="72" y="163"/>
                  <a:pt x="72" y="162"/>
                  <a:pt x="72" y="162"/>
                </a:cubicBezTo>
                <a:cubicBezTo>
                  <a:pt x="73" y="161"/>
                  <a:pt x="74" y="160"/>
                  <a:pt x="74" y="159"/>
                </a:cubicBezTo>
                <a:cubicBezTo>
                  <a:pt x="75" y="158"/>
                  <a:pt x="76" y="157"/>
                  <a:pt x="77" y="157"/>
                </a:cubicBezTo>
                <a:cubicBezTo>
                  <a:pt x="77" y="156"/>
                  <a:pt x="78" y="156"/>
                  <a:pt x="78" y="156"/>
                </a:cubicBezTo>
                <a:cubicBezTo>
                  <a:pt x="78" y="154"/>
                  <a:pt x="78" y="154"/>
                  <a:pt x="78" y="154"/>
                </a:cubicBezTo>
                <a:cubicBezTo>
                  <a:pt x="79" y="153"/>
                  <a:pt x="80" y="153"/>
                  <a:pt x="81" y="151"/>
                </a:cubicBezTo>
                <a:cubicBezTo>
                  <a:pt x="82" y="151"/>
                  <a:pt x="82" y="151"/>
                  <a:pt x="83" y="152"/>
                </a:cubicBezTo>
                <a:cubicBezTo>
                  <a:pt x="84" y="151"/>
                  <a:pt x="87" y="152"/>
                  <a:pt x="89" y="151"/>
                </a:cubicBezTo>
                <a:cubicBezTo>
                  <a:pt x="89" y="151"/>
                  <a:pt x="90" y="152"/>
                  <a:pt x="91" y="151"/>
                </a:cubicBezTo>
                <a:cubicBezTo>
                  <a:pt x="91" y="152"/>
                  <a:pt x="92" y="152"/>
                  <a:pt x="93" y="152"/>
                </a:cubicBezTo>
                <a:cubicBezTo>
                  <a:pt x="92" y="154"/>
                  <a:pt x="93" y="154"/>
                  <a:pt x="92" y="155"/>
                </a:cubicBezTo>
                <a:cubicBezTo>
                  <a:pt x="93" y="156"/>
                  <a:pt x="94" y="157"/>
                  <a:pt x="95" y="157"/>
                </a:cubicBezTo>
                <a:cubicBezTo>
                  <a:pt x="95" y="158"/>
                  <a:pt x="95" y="159"/>
                  <a:pt x="96" y="159"/>
                </a:cubicBezTo>
                <a:cubicBezTo>
                  <a:pt x="96" y="158"/>
                  <a:pt x="96" y="158"/>
                  <a:pt x="96" y="158"/>
                </a:cubicBezTo>
                <a:cubicBezTo>
                  <a:pt x="99" y="156"/>
                  <a:pt x="100" y="160"/>
                  <a:pt x="103" y="160"/>
                </a:cubicBezTo>
                <a:cubicBezTo>
                  <a:pt x="103" y="160"/>
                  <a:pt x="104" y="159"/>
                  <a:pt x="104" y="159"/>
                </a:cubicBezTo>
                <a:cubicBezTo>
                  <a:pt x="105" y="159"/>
                  <a:pt x="105" y="160"/>
                  <a:pt x="106" y="160"/>
                </a:cubicBezTo>
                <a:cubicBezTo>
                  <a:pt x="107" y="158"/>
                  <a:pt x="108" y="157"/>
                  <a:pt x="108" y="155"/>
                </a:cubicBezTo>
                <a:cubicBezTo>
                  <a:pt x="107" y="155"/>
                  <a:pt x="107" y="156"/>
                  <a:pt x="106" y="156"/>
                </a:cubicBezTo>
                <a:cubicBezTo>
                  <a:pt x="105" y="155"/>
                  <a:pt x="104" y="155"/>
                  <a:pt x="103" y="155"/>
                </a:cubicBezTo>
                <a:cubicBezTo>
                  <a:pt x="103" y="154"/>
                  <a:pt x="102" y="154"/>
                  <a:pt x="102" y="153"/>
                </a:cubicBezTo>
                <a:cubicBezTo>
                  <a:pt x="102" y="152"/>
                  <a:pt x="102" y="151"/>
                  <a:pt x="102" y="151"/>
                </a:cubicBezTo>
                <a:cubicBezTo>
                  <a:pt x="102" y="150"/>
                  <a:pt x="102" y="150"/>
                  <a:pt x="102" y="150"/>
                </a:cubicBezTo>
                <a:cubicBezTo>
                  <a:pt x="102" y="149"/>
                  <a:pt x="101" y="150"/>
                  <a:pt x="101" y="150"/>
                </a:cubicBezTo>
                <a:cubicBezTo>
                  <a:pt x="100" y="150"/>
                  <a:pt x="100" y="150"/>
                  <a:pt x="100" y="150"/>
                </a:cubicBezTo>
                <a:cubicBezTo>
                  <a:pt x="100" y="152"/>
                  <a:pt x="100" y="154"/>
                  <a:pt x="99" y="154"/>
                </a:cubicBezTo>
                <a:cubicBezTo>
                  <a:pt x="99" y="152"/>
                  <a:pt x="99" y="151"/>
                  <a:pt x="98" y="150"/>
                </a:cubicBezTo>
                <a:cubicBezTo>
                  <a:pt x="98" y="149"/>
                  <a:pt x="98" y="149"/>
                  <a:pt x="98" y="149"/>
                </a:cubicBezTo>
                <a:cubicBezTo>
                  <a:pt x="98" y="147"/>
                  <a:pt x="97" y="146"/>
                  <a:pt x="96" y="146"/>
                </a:cubicBezTo>
                <a:cubicBezTo>
                  <a:pt x="96" y="147"/>
                  <a:pt x="96" y="148"/>
                  <a:pt x="97" y="149"/>
                </a:cubicBezTo>
                <a:cubicBezTo>
                  <a:pt x="97" y="149"/>
                  <a:pt x="96" y="149"/>
                  <a:pt x="96" y="149"/>
                </a:cubicBezTo>
                <a:cubicBezTo>
                  <a:pt x="96" y="149"/>
                  <a:pt x="96" y="149"/>
                  <a:pt x="96" y="149"/>
                </a:cubicBezTo>
                <a:cubicBezTo>
                  <a:pt x="96" y="150"/>
                  <a:pt x="96" y="151"/>
                  <a:pt x="96" y="151"/>
                </a:cubicBezTo>
                <a:cubicBezTo>
                  <a:pt x="95" y="151"/>
                  <a:pt x="95" y="150"/>
                  <a:pt x="94" y="149"/>
                </a:cubicBezTo>
                <a:cubicBezTo>
                  <a:pt x="94" y="149"/>
                  <a:pt x="94" y="148"/>
                  <a:pt x="94" y="148"/>
                </a:cubicBezTo>
                <a:cubicBezTo>
                  <a:pt x="94" y="147"/>
                  <a:pt x="94" y="145"/>
                  <a:pt x="93" y="144"/>
                </a:cubicBezTo>
                <a:cubicBezTo>
                  <a:pt x="92" y="144"/>
                  <a:pt x="91" y="145"/>
                  <a:pt x="90" y="145"/>
                </a:cubicBezTo>
                <a:cubicBezTo>
                  <a:pt x="90" y="145"/>
                  <a:pt x="89" y="145"/>
                  <a:pt x="88" y="145"/>
                </a:cubicBezTo>
                <a:cubicBezTo>
                  <a:pt x="88" y="146"/>
                  <a:pt x="87" y="147"/>
                  <a:pt x="86" y="147"/>
                </a:cubicBezTo>
                <a:cubicBezTo>
                  <a:pt x="86" y="147"/>
                  <a:pt x="86" y="147"/>
                  <a:pt x="85" y="147"/>
                </a:cubicBezTo>
                <a:cubicBezTo>
                  <a:pt x="85" y="150"/>
                  <a:pt x="83" y="151"/>
                  <a:pt x="82" y="151"/>
                </a:cubicBezTo>
                <a:cubicBezTo>
                  <a:pt x="81" y="150"/>
                  <a:pt x="81" y="151"/>
                  <a:pt x="81" y="151"/>
                </a:cubicBezTo>
                <a:cubicBezTo>
                  <a:pt x="80" y="150"/>
                  <a:pt x="80" y="150"/>
                  <a:pt x="79" y="149"/>
                </a:cubicBezTo>
                <a:cubicBezTo>
                  <a:pt x="79" y="148"/>
                  <a:pt x="79" y="147"/>
                  <a:pt x="79" y="146"/>
                </a:cubicBezTo>
                <a:cubicBezTo>
                  <a:pt x="80" y="145"/>
                  <a:pt x="80" y="144"/>
                  <a:pt x="80" y="143"/>
                </a:cubicBezTo>
                <a:cubicBezTo>
                  <a:pt x="81" y="142"/>
                  <a:pt x="83" y="143"/>
                  <a:pt x="85" y="143"/>
                </a:cubicBezTo>
                <a:cubicBezTo>
                  <a:pt x="85" y="143"/>
                  <a:pt x="85" y="142"/>
                  <a:pt x="85" y="141"/>
                </a:cubicBezTo>
                <a:cubicBezTo>
                  <a:pt x="85" y="140"/>
                  <a:pt x="84" y="139"/>
                  <a:pt x="84" y="138"/>
                </a:cubicBezTo>
                <a:cubicBezTo>
                  <a:pt x="84" y="137"/>
                  <a:pt x="85" y="138"/>
                  <a:pt x="86" y="137"/>
                </a:cubicBezTo>
                <a:cubicBezTo>
                  <a:pt x="86" y="137"/>
                  <a:pt x="86" y="137"/>
                  <a:pt x="86" y="137"/>
                </a:cubicBezTo>
                <a:cubicBezTo>
                  <a:pt x="87" y="137"/>
                  <a:pt x="88" y="136"/>
                  <a:pt x="89" y="135"/>
                </a:cubicBezTo>
                <a:cubicBezTo>
                  <a:pt x="90" y="134"/>
                  <a:pt x="91" y="134"/>
                  <a:pt x="92" y="133"/>
                </a:cubicBezTo>
                <a:close/>
                <a:moveTo>
                  <a:pt x="82" y="114"/>
                </a:moveTo>
                <a:cubicBezTo>
                  <a:pt x="81" y="114"/>
                  <a:pt x="81" y="115"/>
                  <a:pt x="80" y="116"/>
                </a:cubicBezTo>
                <a:cubicBezTo>
                  <a:pt x="79" y="116"/>
                  <a:pt x="76" y="117"/>
                  <a:pt x="76" y="114"/>
                </a:cubicBezTo>
                <a:cubicBezTo>
                  <a:pt x="74" y="113"/>
                  <a:pt x="76" y="109"/>
                  <a:pt x="77" y="112"/>
                </a:cubicBezTo>
                <a:cubicBezTo>
                  <a:pt x="79" y="112"/>
                  <a:pt x="80" y="112"/>
                  <a:pt x="82" y="112"/>
                </a:cubicBezTo>
                <a:cubicBezTo>
                  <a:pt x="82" y="113"/>
                  <a:pt x="82" y="114"/>
                  <a:pt x="82" y="114"/>
                </a:cubicBezTo>
                <a:close/>
                <a:moveTo>
                  <a:pt x="84" y="130"/>
                </a:moveTo>
                <a:cubicBezTo>
                  <a:pt x="83" y="131"/>
                  <a:pt x="84" y="132"/>
                  <a:pt x="83" y="133"/>
                </a:cubicBezTo>
                <a:cubicBezTo>
                  <a:pt x="82" y="133"/>
                  <a:pt x="82" y="133"/>
                  <a:pt x="81" y="133"/>
                </a:cubicBezTo>
                <a:cubicBezTo>
                  <a:pt x="81" y="133"/>
                  <a:pt x="81" y="132"/>
                  <a:pt x="80" y="132"/>
                </a:cubicBezTo>
                <a:cubicBezTo>
                  <a:pt x="81" y="132"/>
                  <a:pt x="81" y="131"/>
                  <a:pt x="81" y="130"/>
                </a:cubicBezTo>
                <a:cubicBezTo>
                  <a:pt x="82" y="130"/>
                  <a:pt x="83" y="128"/>
                  <a:pt x="84" y="130"/>
                </a:cubicBezTo>
                <a:close/>
                <a:moveTo>
                  <a:pt x="87" y="135"/>
                </a:moveTo>
                <a:cubicBezTo>
                  <a:pt x="86" y="135"/>
                  <a:pt x="85" y="135"/>
                  <a:pt x="84" y="136"/>
                </a:cubicBezTo>
                <a:cubicBezTo>
                  <a:pt x="84" y="136"/>
                  <a:pt x="83" y="136"/>
                  <a:pt x="83" y="135"/>
                </a:cubicBezTo>
                <a:cubicBezTo>
                  <a:pt x="83" y="134"/>
                  <a:pt x="84" y="135"/>
                  <a:pt x="84" y="134"/>
                </a:cubicBezTo>
                <a:cubicBezTo>
                  <a:pt x="85" y="134"/>
                  <a:pt x="84" y="134"/>
                  <a:pt x="84" y="134"/>
                </a:cubicBezTo>
                <a:cubicBezTo>
                  <a:pt x="84" y="133"/>
                  <a:pt x="85" y="133"/>
                  <a:pt x="84" y="132"/>
                </a:cubicBezTo>
                <a:cubicBezTo>
                  <a:pt x="85" y="132"/>
                  <a:pt x="85" y="132"/>
                  <a:pt x="85" y="132"/>
                </a:cubicBezTo>
                <a:cubicBezTo>
                  <a:pt x="85" y="131"/>
                  <a:pt x="85" y="131"/>
                  <a:pt x="85" y="131"/>
                </a:cubicBezTo>
                <a:cubicBezTo>
                  <a:pt x="85" y="131"/>
                  <a:pt x="85" y="130"/>
                  <a:pt x="84" y="130"/>
                </a:cubicBezTo>
                <a:cubicBezTo>
                  <a:pt x="84" y="130"/>
                  <a:pt x="84" y="129"/>
                  <a:pt x="84" y="129"/>
                </a:cubicBezTo>
                <a:cubicBezTo>
                  <a:pt x="84" y="129"/>
                  <a:pt x="84" y="128"/>
                  <a:pt x="84" y="128"/>
                </a:cubicBezTo>
                <a:cubicBezTo>
                  <a:pt x="84" y="127"/>
                  <a:pt x="84" y="127"/>
                  <a:pt x="84" y="126"/>
                </a:cubicBezTo>
                <a:cubicBezTo>
                  <a:pt x="84" y="125"/>
                  <a:pt x="85" y="125"/>
                  <a:pt x="86" y="125"/>
                </a:cubicBezTo>
                <a:cubicBezTo>
                  <a:pt x="86" y="126"/>
                  <a:pt x="86" y="126"/>
                  <a:pt x="86" y="126"/>
                </a:cubicBezTo>
                <a:cubicBezTo>
                  <a:pt x="86" y="126"/>
                  <a:pt x="87" y="126"/>
                  <a:pt x="87" y="126"/>
                </a:cubicBezTo>
                <a:cubicBezTo>
                  <a:pt x="87" y="127"/>
                  <a:pt x="87" y="128"/>
                  <a:pt x="86" y="128"/>
                </a:cubicBezTo>
                <a:cubicBezTo>
                  <a:pt x="87" y="129"/>
                  <a:pt x="88" y="130"/>
                  <a:pt x="88" y="132"/>
                </a:cubicBezTo>
                <a:cubicBezTo>
                  <a:pt x="89" y="132"/>
                  <a:pt x="89" y="135"/>
                  <a:pt x="87" y="135"/>
                </a:cubicBezTo>
                <a:close/>
                <a:moveTo>
                  <a:pt x="76" y="79"/>
                </a:moveTo>
                <a:cubicBezTo>
                  <a:pt x="77" y="79"/>
                  <a:pt x="77" y="80"/>
                  <a:pt x="78" y="80"/>
                </a:cubicBezTo>
                <a:cubicBezTo>
                  <a:pt x="78" y="80"/>
                  <a:pt x="79" y="80"/>
                  <a:pt x="79" y="80"/>
                </a:cubicBezTo>
                <a:cubicBezTo>
                  <a:pt x="80" y="81"/>
                  <a:pt x="81" y="81"/>
                  <a:pt x="82" y="83"/>
                </a:cubicBezTo>
                <a:cubicBezTo>
                  <a:pt x="81" y="83"/>
                  <a:pt x="80" y="83"/>
                  <a:pt x="80" y="83"/>
                </a:cubicBezTo>
                <a:cubicBezTo>
                  <a:pt x="80" y="84"/>
                  <a:pt x="81" y="84"/>
                  <a:pt x="81" y="84"/>
                </a:cubicBezTo>
                <a:cubicBezTo>
                  <a:pt x="81" y="84"/>
                  <a:pt x="81" y="85"/>
                  <a:pt x="81" y="85"/>
                </a:cubicBezTo>
                <a:cubicBezTo>
                  <a:pt x="82" y="85"/>
                  <a:pt x="85" y="84"/>
                  <a:pt x="86" y="86"/>
                </a:cubicBezTo>
                <a:cubicBezTo>
                  <a:pt x="87" y="86"/>
                  <a:pt x="87" y="85"/>
                  <a:pt x="87" y="86"/>
                </a:cubicBezTo>
                <a:cubicBezTo>
                  <a:pt x="86" y="87"/>
                  <a:pt x="85" y="88"/>
                  <a:pt x="83" y="89"/>
                </a:cubicBezTo>
                <a:cubicBezTo>
                  <a:pt x="82" y="90"/>
                  <a:pt x="81" y="90"/>
                  <a:pt x="81" y="92"/>
                </a:cubicBezTo>
                <a:cubicBezTo>
                  <a:pt x="81" y="93"/>
                  <a:pt x="82" y="93"/>
                  <a:pt x="82" y="95"/>
                </a:cubicBezTo>
                <a:cubicBezTo>
                  <a:pt x="81" y="95"/>
                  <a:pt x="81" y="95"/>
                  <a:pt x="81" y="95"/>
                </a:cubicBezTo>
                <a:cubicBezTo>
                  <a:pt x="81" y="96"/>
                  <a:pt x="81" y="96"/>
                  <a:pt x="80" y="97"/>
                </a:cubicBezTo>
                <a:cubicBezTo>
                  <a:pt x="80" y="97"/>
                  <a:pt x="80" y="97"/>
                  <a:pt x="80" y="98"/>
                </a:cubicBezTo>
                <a:cubicBezTo>
                  <a:pt x="80" y="98"/>
                  <a:pt x="80" y="99"/>
                  <a:pt x="80" y="99"/>
                </a:cubicBezTo>
                <a:cubicBezTo>
                  <a:pt x="80" y="100"/>
                  <a:pt x="79" y="100"/>
                  <a:pt x="79" y="101"/>
                </a:cubicBezTo>
                <a:cubicBezTo>
                  <a:pt x="78" y="101"/>
                  <a:pt x="78" y="100"/>
                  <a:pt x="77" y="100"/>
                </a:cubicBezTo>
                <a:cubicBezTo>
                  <a:pt x="77" y="101"/>
                  <a:pt x="77" y="100"/>
                  <a:pt x="78" y="101"/>
                </a:cubicBezTo>
                <a:cubicBezTo>
                  <a:pt x="77" y="102"/>
                  <a:pt x="78" y="103"/>
                  <a:pt x="78" y="105"/>
                </a:cubicBezTo>
                <a:cubicBezTo>
                  <a:pt x="77" y="104"/>
                  <a:pt x="76" y="103"/>
                  <a:pt x="75" y="104"/>
                </a:cubicBezTo>
                <a:cubicBezTo>
                  <a:pt x="75" y="105"/>
                  <a:pt x="76" y="105"/>
                  <a:pt x="77" y="105"/>
                </a:cubicBezTo>
                <a:cubicBezTo>
                  <a:pt x="77" y="105"/>
                  <a:pt x="77" y="105"/>
                  <a:pt x="77" y="106"/>
                </a:cubicBezTo>
                <a:cubicBezTo>
                  <a:pt x="75" y="106"/>
                  <a:pt x="73" y="108"/>
                  <a:pt x="70" y="107"/>
                </a:cubicBezTo>
                <a:cubicBezTo>
                  <a:pt x="70" y="107"/>
                  <a:pt x="70" y="108"/>
                  <a:pt x="70" y="108"/>
                </a:cubicBezTo>
                <a:cubicBezTo>
                  <a:pt x="69" y="108"/>
                  <a:pt x="68" y="108"/>
                  <a:pt x="68" y="109"/>
                </a:cubicBezTo>
                <a:cubicBezTo>
                  <a:pt x="67" y="109"/>
                  <a:pt x="67" y="110"/>
                  <a:pt x="66" y="110"/>
                </a:cubicBezTo>
                <a:cubicBezTo>
                  <a:pt x="66" y="110"/>
                  <a:pt x="66" y="110"/>
                  <a:pt x="66" y="110"/>
                </a:cubicBezTo>
                <a:cubicBezTo>
                  <a:pt x="64" y="110"/>
                  <a:pt x="64" y="112"/>
                  <a:pt x="63" y="112"/>
                </a:cubicBezTo>
                <a:cubicBezTo>
                  <a:pt x="62" y="114"/>
                  <a:pt x="62" y="115"/>
                  <a:pt x="61" y="116"/>
                </a:cubicBezTo>
                <a:cubicBezTo>
                  <a:pt x="61" y="116"/>
                  <a:pt x="61" y="116"/>
                  <a:pt x="61" y="116"/>
                </a:cubicBezTo>
                <a:cubicBezTo>
                  <a:pt x="60" y="116"/>
                  <a:pt x="60" y="116"/>
                  <a:pt x="60" y="116"/>
                </a:cubicBezTo>
                <a:cubicBezTo>
                  <a:pt x="59" y="114"/>
                  <a:pt x="58" y="114"/>
                  <a:pt x="56" y="113"/>
                </a:cubicBezTo>
                <a:cubicBezTo>
                  <a:pt x="57" y="111"/>
                  <a:pt x="56" y="110"/>
                  <a:pt x="56" y="108"/>
                </a:cubicBezTo>
                <a:cubicBezTo>
                  <a:pt x="56" y="108"/>
                  <a:pt x="55" y="107"/>
                  <a:pt x="55" y="105"/>
                </a:cubicBezTo>
                <a:cubicBezTo>
                  <a:pt x="55" y="104"/>
                  <a:pt x="57" y="104"/>
                  <a:pt x="57" y="103"/>
                </a:cubicBezTo>
                <a:cubicBezTo>
                  <a:pt x="57" y="103"/>
                  <a:pt x="58" y="102"/>
                  <a:pt x="58" y="102"/>
                </a:cubicBezTo>
                <a:cubicBezTo>
                  <a:pt x="58" y="100"/>
                  <a:pt x="58" y="97"/>
                  <a:pt x="56" y="98"/>
                </a:cubicBezTo>
                <a:cubicBezTo>
                  <a:pt x="55" y="97"/>
                  <a:pt x="55" y="96"/>
                  <a:pt x="55" y="95"/>
                </a:cubicBezTo>
                <a:cubicBezTo>
                  <a:pt x="55" y="93"/>
                  <a:pt x="54" y="91"/>
                  <a:pt x="53" y="90"/>
                </a:cubicBezTo>
                <a:cubicBezTo>
                  <a:pt x="60" y="85"/>
                  <a:pt x="68" y="81"/>
                  <a:pt x="76" y="79"/>
                </a:cubicBezTo>
                <a:close/>
                <a:moveTo>
                  <a:pt x="51" y="128"/>
                </a:moveTo>
                <a:cubicBezTo>
                  <a:pt x="52" y="128"/>
                  <a:pt x="52" y="130"/>
                  <a:pt x="52" y="131"/>
                </a:cubicBezTo>
                <a:cubicBezTo>
                  <a:pt x="51" y="131"/>
                  <a:pt x="51" y="131"/>
                  <a:pt x="50" y="131"/>
                </a:cubicBezTo>
                <a:cubicBezTo>
                  <a:pt x="49" y="130"/>
                  <a:pt x="49" y="130"/>
                  <a:pt x="48" y="130"/>
                </a:cubicBezTo>
                <a:cubicBezTo>
                  <a:pt x="48" y="127"/>
                  <a:pt x="50" y="125"/>
                  <a:pt x="51" y="126"/>
                </a:cubicBezTo>
                <a:cubicBezTo>
                  <a:pt x="51" y="127"/>
                  <a:pt x="51" y="128"/>
                  <a:pt x="51" y="128"/>
                </a:cubicBezTo>
                <a:close/>
                <a:moveTo>
                  <a:pt x="39" y="104"/>
                </a:moveTo>
                <a:cubicBezTo>
                  <a:pt x="39" y="103"/>
                  <a:pt x="40" y="104"/>
                  <a:pt x="41" y="104"/>
                </a:cubicBezTo>
                <a:cubicBezTo>
                  <a:pt x="41" y="104"/>
                  <a:pt x="41" y="104"/>
                  <a:pt x="41" y="104"/>
                </a:cubicBezTo>
                <a:cubicBezTo>
                  <a:pt x="41" y="103"/>
                  <a:pt x="41" y="103"/>
                  <a:pt x="41" y="103"/>
                </a:cubicBezTo>
                <a:cubicBezTo>
                  <a:pt x="41" y="103"/>
                  <a:pt x="41" y="103"/>
                  <a:pt x="42" y="103"/>
                </a:cubicBezTo>
                <a:cubicBezTo>
                  <a:pt x="42" y="102"/>
                  <a:pt x="42" y="102"/>
                  <a:pt x="42" y="101"/>
                </a:cubicBezTo>
                <a:cubicBezTo>
                  <a:pt x="42" y="100"/>
                  <a:pt x="42" y="100"/>
                  <a:pt x="42" y="100"/>
                </a:cubicBezTo>
                <a:cubicBezTo>
                  <a:pt x="43" y="99"/>
                  <a:pt x="44" y="98"/>
                  <a:pt x="45" y="96"/>
                </a:cubicBezTo>
                <a:cubicBezTo>
                  <a:pt x="46" y="97"/>
                  <a:pt x="46" y="97"/>
                  <a:pt x="46" y="97"/>
                </a:cubicBezTo>
                <a:cubicBezTo>
                  <a:pt x="46" y="98"/>
                  <a:pt x="47" y="98"/>
                  <a:pt x="47" y="100"/>
                </a:cubicBezTo>
                <a:cubicBezTo>
                  <a:pt x="47" y="100"/>
                  <a:pt x="47" y="100"/>
                  <a:pt x="47" y="100"/>
                </a:cubicBezTo>
                <a:cubicBezTo>
                  <a:pt x="47" y="101"/>
                  <a:pt x="48" y="102"/>
                  <a:pt x="49" y="103"/>
                </a:cubicBezTo>
                <a:cubicBezTo>
                  <a:pt x="49" y="103"/>
                  <a:pt x="50" y="104"/>
                  <a:pt x="50" y="104"/>
                </a:cubicBezTo>
                <a:cubicBezTo>
                  <a:pt x="49" y="105"/>
                  <a:pt x="49" y="106"/>
                  <a:pt x="49" y="106"/>
                </a:cubicBezTo>
                <a:cubicBezTo>
                  <a:pt x="48" y="106"/>
                  <a:pt x="47" y="104"/>
                  <a:pt x="46" y="105"/>
                </a:cubicBezTo>
                <a:cubicBezTo>
                  <a:pt x="46" y="105"/>
                  <a:pt x="46" y="106"/>
                  <a:pt x="46" y="106"/>
                </a:cubicBezTo>
                <a:cubicBezTo>
                  <a:pt x="47" y="107"/>
                  <a:pt x="48" y="108"/>
                  <a:pt x="47" y="109"/>
                </a:cubicBezTo>
                <a:cubicBezTo>
                  <a:pt x="46" y="109"/>
                  <a:pt x="46" y="108"/>
                  <a:pt x="45" y="108"/>
                </a:cubicBezTo>
                <a:cubicBezTo>
                  <a:pt x="45" y="109"/>
                  <a:pt x="46" y="109"/>
                  <a:pt x="46" y="111"/>
                </a:cubicBezTo>
                <a:cubicBezTo>
                  <a:pt x="44" y="111"/>
                  <a:pt x="44" y="108"/>
                  <a:pt x="42" y="108"/>
                </a:cubicBezTo>
                <a:cubicBezTo>
                  <a:pt x="42" y="107"/>
                  <a:pt x="41" y="107"/>
                  <a:pt x="41" y="106"/>
                </a:cubicBezTo>
                <a:cubicBezTo>
                  <a:pt x="40" y="106"/>
                  <a:pt x="38" y="106"/>
                  <a:pt x="39" y="104"/>
                </a:cubicBezTo>
                <a:close/>
                <a:moveTo>
                  <a:pt x="37" y="108"/>
                </a:moveTo>
                <a:cubicBezTo>
                  <a:pt x="37" y="108"/>
                  <a:pt x="37" y="108"/>
                  <a:pt x="37" y="108"/>
                </a:cubicBezTo>
                <a:cubicBezTo>
                  <a:pt x="37" y="108"/>
                  <a:pt x="37" y="109"/>
                  <a:pt x="37" y="110"/>
                </a:cubicBezTo>
                <a:cubicBezTo>
                  <a:pt x="36" y="109"/>
                  <a:pt x="37" y="109"/>
                  <a:pt x="37" y="108"/>
                </a:cubicBezTo>
                <a:close/>
                <a:moveTo>
                  <a:pt x="24" y="135"/>
                </a:moveTo>
                <a:cubicBezTo>
                  <a:pt x="25" y="128"/>
                  <a:pt x="28" y="121"/>
                  <a:pt x="31" y="114"/>
                </a:cubicBezTo>
                <a:cubicBezTo>
                  <a:pt x="32" y="115"/>
                  <a:pt x="33" y="116"/>
                  <a:pt x="33" y="117"/>
                </a:cubicBezTo>
                <a:cubicBezTo>
                  <a:pt x="33" y="118"/>
                  <a:pt x="33" y="121"/>
                  <a:pt x="34" y="121"/>
                </a:cubicBezTo>
                <a:cubicBezTo>
                  <a:pt x="35" y="122"/>
                  <a:pt x="35" y="120"/>
                  <a:pt x="35" y="120"/>
                </a:cubicBezTo>
                <a:cubicBezTo>
                  <a:pt x="35" y="118"/>
                  <a:pt x="36" y="117"/>
                  <a:pt x="37" y="116"/>
                </a:cubicBezTo>
                <a:cubicBezTo>
                  <a:pt x="37" y="113"/>
                  <a:pt x="38" y="113"/>
                  <a:pt x="38" y="110"/>
                </a:cubicBezTo>
                <a:cubicBezTo>
                  <a:pt x="37" y="109"/>
                  <a:pt x="37" y="109"/>
                  <a:pt x="38" y="108"/>
                </a:cubicBezTo>
                <a:cubicBezTo>
                  <a:pt x="39" y="108"/>
                  <a:pt x="40" y="109"/>
                  <a:pt x="41" y="109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10"/>
                  <a:pt x="43" y="110"/>
                  <a:pt x="43" y="111"/>
                </a:cubicBezTo>
                <a:cubicBezTo>
                  <a:pt x="44" y="112"/>
                  <a:pt x="43" y="114"/>
                  <a:pt x="44" y="115"/>
                </a:cubicBezTo>
                <a:cubicBezTo>
                  <a:pt x="45" y="115"/>
                  <a:pt x="45" y="114"/>
                  <a:pt x="46" y="113"/>
                </a:cubicBezTo>
                <a:cubicBezTo>
                  <a:pt x="48" y="113"/>
                  <a:pt x="48" y="116"/>
                  <a:pt x="48" y="118"/>
                </a:cubicBezTo>
                <a:cubicBezTo>
                  <a:pt x="48" y="119"/>
                  <a:pt x="49" y="120"/>
                  <a:pt x="49" y="121"/>
                </a:cubicBezTo>
                <a:cubicBezTo>
                  <a:pt x="49" y="121"/>
                  <a:pt x="50" y="121"/>
                  <a:pt x="50" y="121"/>
                </a:cubicBezTo>
                <a:cubicBezTo>
                  <a:pt x="50" y="121"/>
                  <a:pt x="49" y="121"/>
                  <a:pt x="49" y="122"/>
                </a:cubicBezTo>
                <a:cubicBezTo>
                  <a:pt x="50" y="122"/>
                  <a:pt x="50" y="122"/>
                  <a:pt x="51" y="122"/>
                </a:cubicBezTo>
                <a:cubicBezTo>
                  <a:pt x="51" y="123"/>
                  <a:pt x="51" y="124"/>
                  <a:pt x="51" y="124"/>
                </a:cubicBezTo>
                <a:cubicBezTo>
                  <a:pt x="50" y="125"/>
                  <a:pt x="49" y="125"/>
                  <a:pt x="49" y="125"/>
                </a:cubicBezTo>
                <a:cubicBezTo>
                  <a:pt x="48" y="126"/>
                  <a:pt x="48" y="126"/>
                  <a:pt x="47" y="126"/>
                </a:cubicBezTo>
                <a:cubicBezTo>
                  <a:pt x="46" y="127"/>
                  <a:pt x="45" y="125"/>
                  <a:pt x="43" y="126"/>
                </a:cubicBezTo>
                <a:cubicBezTo>
                  <a:pt x="42" y="126"/>
                  <a:pt x="42" y="127"/>
                  <a:pt x="41" y="127"/>
                </a:cubicBezTo>
                <a:cubicBezTo>
                  <a:pt x="42" y="127"/>
                  <a:pt x="44" y="126"/>
                  <a:pt x="45" y="127"/>
                </a:cubicBezTo>
                <a:cubicBezTo>
                  <a:pt x="45" y="128"/>
                  <a:pt x="44" y="128"/>
                  <a:pt x="44" y="129"/>
                </a:cubicBezTo>
                <a:cubicBezTo>
                  <a:pt x="44" y="129"/>
                  <a:pt x="44" y="131"/>
                  <a:pt x="43" y="131"/>
                </a:cubicBezTo>
                <a:cubicBezTo>
                  <a:pt x="41" y="131"/>
                  <a:pt x="41" y="133"/>
                  <a:pt x="39" y="133"/>
                </a:cubicBezTo>
                <a:cubicBezTo>
                  <a:pt x="39" y="133"/>
                  <a:pt x="39" y="134"/>
                  <a:pt x="39" y="134"/>
                </a:cubicBezTo>
                <a:cubicBezTo>
                  <a:pt x="38" y="135"/>
                  <a:pt x="36" y="135"/>
                  <a:pt x="36" y="137"/>
                </a:cubicBezTo>
                <a:cubicBezTo>
                  <a:pt x="36" y="137"/>
                  <a:pt x="35" y="137"/>
                  <a:pt x="35" y="138"/>
                </a:cubicBezTo>
                <a:cubicBezTo>
                  <a:pt x="35" y="138"/>
                  <a:pt x="35" y="137"/>
                  <a:pt x="35" y="137"/>
                </a:cubicBezTo>
                <a:cubicBezTo>
                  <a:pt x="35" y="140"/>
                  <a:pt x="33" y="142"/>
                  <a:pt x="31" y="142"/>
                </a:cubicBezTo>
                <a:cubicBezTo>
                  <a:pt x="31" y="143"/>
                  <a:pt x="30" y="143"/>
                  <a:pt x="30" y="144"/>
                </a:cubicBezTo>
                <a:cubicBezTo>
                  <a:pt x="30" y="146"/>
                  <a:pt x="31" y="148"/>
                  <a:pt x="30" y="149"/>
                </a:cubicBezTo>
                <a:cubicBezTo>
                  <a:pt x="29" y="148"/>
                  <a:pt x="28" y="147"/>
                  <a:pt x="28" y="145"/>
                </a:cubicBezTo>
                <a:cubicBezTo>
                  <a:pt x="28" y="145"/>
                  <a:pt x="28" y="145"/>
                  <a:pt x="28" y="144"/>
                </a:cubicBezTo>
                <a:cubicBezTo>
                  <a:pt x="27" y="145"/>
                  <a:pt x="26" y="143"/>
                  <a:pt x="25" y="144"/>
                </a:cubicBezTo>
                <a:cubicBezTo>
                  <a:pt x="25" y="144"/>
                  <a:pt x="25" y="144"/>
                  <a:pt x="24" y="144"/>
                </a:cubicBezTo>
                <a:cubicBezTo>
                  <a:pt x="24" y="144"/>
                  <a:pt x="23" y="144"/>
                  <a:pt x="22" y="144"/>
                </a:cubicBezTo>
                <a:cubicBezTo>
                  <a:pt x="23" y="141"/>
                  <a:pt x="23" y="138"/>
                  <a:pt x="24" y="135"/>
                </a:cubicBezTo>
                <a:close/>
                <a:moveTo>
                  <a:pt x="47" y="130"/>
                </a:moveTo>
                <a:cubicBezTo>
                  <a:pt x="47" y="131"/>
                  <a:pt x="47" y="131"/>
                  <a:pt x="47" y="132"/>
                </a:cubicBezTo>
                <a:cubicBezTo>
                  <a:pt x="46" y="132"/>
                  <a:pt x="44" y="133"/>
                  <a:pt x="44" y="131"/>
                </a:cubicBezTo>
                <a:cubicBezTo>
                  <a:pt x="45" y="131"/>
                  <a:pt x="46" y="131"/>
                  <a:pt x="47" y="130"/>
                </a:cubicBezTo>
                <a:cubicBezTo>
                  <a:pt x="47" y="130"/>
                  <a:pt x="47" y="130"/>
                  <a:pt x="47" y="130"/>
                </a:cubicBezTo>
                <a:close/>
                <a:moveTo>
                  <a:pt x="37" y="156"/>
                </a:moveTo>
                <a:cubicBezTo>
                  <a:pt x="36" y="157"/>
                  <a:pt x="36" y="156"/>
                  <a:pt x="36" y="156"/>
                </a:cubicBezTo>
                <a:cubicBezTo>
                  <a:pt x="36" y="157"/>
                  <a:pt x="36" y="157"/>
                  <a:pt x="36" y="157"/>
                </a:cubicBezTo>
                <a:cubicBezTo>
                  <a:pt x="35" y="157"/>
                  <a:pt x="34" y="157"/>
                  <a:pt x="34" y="156"/>
                </a:cubicBezTo>
                <a:cubicBezTo>
                  <a:pt x="34" y="155"/>
                  <a:pt x="36" y="156"/>
                  <a:pt x="37" y="156"/>
                </a:cubicBezTo>
                <a:close/>
                <a:moveTo>
                  <a:pt x="34" y="154"/>
                </a:moveTo>
                <a:cubicBezTo>
                  <a:pt x="33" y="155"/>
                  <a:pt x="32" y="155"/>
                  <a:pt x="31" y="155"/>
                </a:cubicBezTo>
                <a:cubicBezTo>
                  <a:pt x="31" y="153"/>
                  <a:pt x="28" y="153"/>
                  <a:pt x="27" y="151"/>
                </a:cubicBezTo>
                <a:cubicBezTo>
                  <a:pt x="28" y="150"/>
                  <a:pt x="29" y="151"/>
                  <a:pt x="30" y="151"/>
                </a:cubicBezTo>
                <a:cubicBezTo>
                  <a:pt x="31" y="152"/>
                  <a:pt x="33" y="153"/>
                  <a:pt x="34" y="154"/>
                </a:cubicBezTo>
                <a:close/>
                <a:moveTo>
                  <a:pt x="25" y="152"/>
                </a:moveTo>
                <a:cubicBezTo>
                  <a:pt x="25" y="153"/>
                  <a:pt x="24" y="154"/>
                  <a:pt x="24" y="155"/>
                </a:cubicBezTo>
                <a:cubicBezTo>
                  <a:pt x="24" y="156"/>
                  <a:pt x="25" y="156"/>
                  <a:pt x="26" y="157"/>
                </a:cubicBezTo>
                <a:cubicBezTo>
                  <a:pt x="26" y="157"/>
                  <a:pt x="26" y="158"/>
                  <a:pt x="27" y="158"/>
                </a:cubicBezTo>
                <a:cubicBezTo>
                  <a:pt x="27" y="159"/>
                  <a:pt x="26" y="161"/>
                  <a:pt x="26" y="161"/>
                </a:cubicBezTo>
                <a:cubicBezTo>
                  <a:pt x="26" y="163"/>
                  <a:pt x="28" y="163"/>
                  <a:pt x="29" y="163"/>
                </a:cubicBezTo>
                <a:cubicBezTo>
                  <a:pt x="30" y="164"/>
                  <a:pt x="30" y="164"/>
                  <a:pt x="30" y="164"/>
                </a:cubicBezTo>
                <a:cubicBezTo>
                  <a:pt x="30" y="164"/>
                  <a:pt x="31" y="164"/>
                  <a:pt x="32" y="164"/>
                </a:cubicBezTo>
                <a:cubicBezTo>
                  <a:pt x="33" y="164"/>
                  <a:pt x="33" y="162"/>
                  <a:pt x="34" y="162"/>
                </a:cubicBezTo>
                <a:cubicBezTo>
                  <a:pt x="34" y="163"/>
                  <a:pt x="34" y="164"/>
                  <a:pt x="34" y="164"/>
                </a:cubicBezTo>
                <a:cubicBezTo>
                  <a:pt x="34" y="164"/>
                  <a:pt x="35" y="163"/>
                  <a:pt x="35" y="163"/>
                </a:cubicBezTo>
                <a:cubicBezTo>
                  <a:pt x="36" y="163"/>
                  <a:pt x="36" y="164"/>
                  <a:pt x="36" y="164"/>
                </a:cubicBezTo>
                <a:cubicBezTo>
                  <a:pt x="36" y="164"/>
                  <a:pt x="37" y="164"/>
                  <a:pt x="37" y="164"/>
                </a:cubicBezTo>
                <a:cubicBezTo>
                  <a:pt x="38" y="165"/>
                  <a:pt x="38" y="166"/>
                  <a:pt x="39" y="165"/>
                </a:cubicBezTo>
                <a:cubicBezTo>
                  <a:pt x="40" y="166"/>
                  <a:pt x="41" y="166"/>
                  <a:pt x="41" y="167"/>
                </a:cubicBezTo>
                <a:cubicBezTo>
                  <a:pt x="42" y="167"/>
                  <a:pt x="42" y="168"/>
                  <a:pt x="42" y="168"/>
                </a:cubicBezTo>
                <a:cubicBezTo>
                  <a:pt x="42" y="168"/>
                  <a:pt x="43" y="169"/>
                  <a:pt x="43" y="169"/>
                </a:cubicBezTo>
                <a:cubicBezTo>
                  <a:pt x="44" y="170"/>
                  <a:pt x="45" y="172"/>
                  <a:pt x="47" y="173"/>
                </a:cubicBezTo>
                <a:cubicBezTo>
                  <a:pt x="47" y="174"/>
                  <a:pt x="48" y="174"/>
                  <a:pt x="48" y="175"/>
                </a:cubicBezTo>
                <a:cubicBezTo>
                  <a:pt x="47" y="176"/>
                  <a:pt x="47" y="176"/>
                  <a:pt x="46" y="177"/>
                </a:cubicBezTo>
                <a:cubicBezTo>
                  <a:pt x="47" y="177"/>
                  <a:pt x="47" y="177"/>
                  <a:pt x="48" y="177"/>
                </a:cubicBezTo>
                <a:cubicBezTo>
                  <a:pt x="49" y="178"/>
                  <a:pt x="50" y="179"/>
                  <a:pt x="51" y="180"/>
                </a:cubicBezTo>
                <a:cubicBezTo>
                  <a:pt x="52" y="180"/>
                  <a:pt x="53" y="181"/>
                  <a:pt x="54" y="182"/>
                </a:cubicBezTo>
                <a:cubicBezTo>
                  <a:pt x="55" y="182"/>
                  <a:pt x="55" y="183"/>
                  <a:pt x="56" y="184"/>
                </a:cubicBezTo>
                <a:cubicBezTo>
                  <a:pt x="56" y="185"/>
                  <a:pt x="57" y="185"/>
                  <a:pt x="57" y="185"/>
                </a:cubicBezTo>
                <a:cubicBezTo>
                  <a:pt x="56" y="186"/>
                  <a:pt x="56" y="188"/>
                  <a:pt x="55" y="188"/>
                </a:cubicBezTo>
                <a:cubicBezTo>
                  <a:pt x="54" y="189"/>
                  <a:pt x="54" y="189"/>
                  <a:pt x="54" y="190"/>
                </a:cubicBezTo>
                <a:cubicBezTo>
                  <a:pt x="54" y="190"/>
                  <a:pt x="53" y="190"/>
                  <a:pt x="53" y="190"/>
                </a:cubicBezTo>
                <a:cubicBezTo>
                  <a:pt x="53" y="191"/>
                  <a:pt x="53" y="192"/>
                  <a:pt x="53" y="193"/>
                </a:cubicBezTo>
                <a:cubicBezTo>
                  <a:pt x="52" y="194"/>
                  <a:pt x="51" y="196"/>
                  <a:pt x="50" y="198"/>
                </a:cubicBezTo>
                <a:cubicBezTo>
                  <a:pt x="49" y="198"/>
                  <a:pt x="48" y="199"/>
                  <a:pt x="46" y="199"/>
                </a:cubicBezTo>
                <a:cubicBezTo>
                  <a:pt x="46" y="200"/>
                  <a:pt x="45" y="200"/>
                  <a:pt x="44" y="201"/>
                </a:cubicBezTo>
                <a:cubicBezTo>
                  <a:pt x="44" y="202"/>
                  <a:pt x="44" y="202"/>
                  <a:pt x="44" y="203"/>
                </a:cubicBezTo>
                <a:cubicBezTo>
                  <a:pt x="36" y="195"/>
                  <a:pt x="30" y="185"/>
                  <a:pt x="26" y="174"/>
                </a:cubicBezTo>
                <a:cubicBezTo>
                  <a:pt x="26" y="174"/>
                  <a:pt x="26" y="174"/>
                  <a:pt x="26" y="174"/>
                </a:cubicBezTo>
                <a:cubicBezTo>
                  <a:pt x="27" y="173"/>
                  <a:pt x="26" y="172"/>
                  <a:pt x="27" y="172"/>
                </a:cubicBezTo>
                <a:cubicBezTo>
                  <a:pt x="27" y="171"/>
                  <a:pt x="27" y="172"/>
                  <a:pt x="27" y="171"/>
                </a:cubicBezTo>
                <a:cubicBezTo>
                  <a:pt x="27" y="171"/>
                  <a:pt x="29" y="169"/>
                  <a:pt x="29" y="169"/>
                </a:cubicBezTo>
                <a:cubicBezTo>
                  <a:pt x="29" y="167"/>
                  <a:pt x="29" y="166"/>
                  <a:pt x="28" y="165"/>
                </a:cubicBezTo>
                <a:cubicBezTo>
                  <a:pt x="27" y="166"/>
                  <a:pt x="26" y="164"/>
                  <a:pt x="25" y="163"/>
                </a:cubicBezTo>
                <a:cubicBezTo>
                  <a:pt x="25" y="162"/>
                  <a:pt x="24" y="162"/>
                  <a:pt x="24" y="162"/>
                </a:cubicBezTo>
                <a:cubicBezTo>
                  <a:pt x="24" y="161"/>
                  <a:pt x="24" y="160"/>
                  <a:pt x="23" y="159"/>
                </a:cubicBezTo>
                <a:cubicBezTo>
                  <a:pt x="23" y="159"/>
                  <a:pt x="23" y="159"/>
                  <a:pt x="23" y="159"/>
                </a:cubicBezTo>
                <a:cubicBezTo>
                  <a:pt x="22" y="157"/>
                  <a:pt x="22" y="154"/>
                  <a:pt x="22" y="152"/>
                </a:cubicBezTo>
                <a:cubicBezTo>
                  <a:pt x="23" y="151"/>
                  <a:pt x="24" y="150"/>
                  <a:pt x="25" y="152"/>
                </a:cubicBez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Freeform 8"/>
          <p:cNvSpPr>
            <a:spLocks noEditPoints="1"/>
          </p:cNvSpPr>
          <p:nvPr/>
        </p:nvSpPr>
        <p:spPr bwMode="auto">
          <a:xfrm>
            <a:off x="7238889" y="2100077"/>
            <a:ext cx="1277290" cy="1202155"/>
          </a:xfrm>
          <a:custGeom>
            <a:avLst/>
            <a:gdLst>
              <a:gd name="T0" fmla="*/ 246 w 327"/>
              <a:gd name="T1" fmla="*/ 11 h 307"/>
              <a:gd name="T2" fmla="*/ 246 w 327"/>
              <a:gd name="T3" fmla="*/ 307 h 307"/>
              <a:gd name="T4" fmla="*/ 327 w 327"/>
              <a:gd name="T5" fmla="*/ 307 h 307"/>
              <a:gd name="T6" fmla="*/ 327 w 327"/>
              <a:gd name="T7" fmla="*/ 11 h 307"/>
              <a:gd name="T8" fmla="*/ 246 w 327"/>
              <a:gd name="T9" fmla="*/ 11 h 307"/>
              <a:gd name="T10" fmla="*/ 261 w 327"/>
              <a:gd name="T11" fmla="*/ 30 h 307"/>
              <a:gd name="T12" fmla="*/ 312 w 327"/>
              <a:gd name="T13" fmla="*/ 30 h 307"/>
              <a:gd name="T14" fmla="*/ 312 w 327"/>
              <a:gd name="T15" fmla="*/ 49 h 307"/>
              <a:gd name="T16" fmla="*/ 261 w 327"/>
              <a:gd name="T17" fmla="*/ 49 h 307"/>
              <a:gd name="T18" fmla="*/ 261 w 327"/>
              <a:gd name="T19" fmla="*/ 30 h 307"/>
              <a:gd name="T20" fmla="*/ 312 w 327"/>
              <a:gd name="T21" fmla="*/ 283 h 307"/>
              <a:gd name="T22" fmla="*/ 261 w 327"/>
              <a:gd name="T23" fmla="*/ 283 h 307"/>
              <a:gd name="T24" fmla="*/ 261 w 327"/>
              <a:gd name="T25" fmla="*/ 265 h 307"/>
              <a:gd name="T26" fmla="*/ 312 w 327"/>
              <a:gd name="T27" fmla="*/ 265 h 307"/>
              <a:gd name="T28" fmla="*/ 312 w 327"/>
              <a:gd name="T29" fmla="*/ 283 h 307"/>
              <a:gd name="T30" fmla="*/ 286 w 327"/>
              <a:gd name="T31" fmla="*/ 236 h 307"/>
              <a:gd name="T32" fmla="*/ 260 w 327"/>
              <a:gd name="T33" fmla="*/ 209 h 307"/>
              <a:gd name="T34" fmla="*/ 286 w 327"/>
              <a:gd name="T35" fmla="*/ 182 h 307"/>
              <a:gd name="T36" fmla="*/ 313 w 327"/>
              <a:gd name="T37" fmla="*/ 209 h 307"/>
              <a:gd name="T38" fmla="*/ 286 w 327"/>
              <a:gd name="T39" fmla="*/ 236 h 307"/>
              <a:gd name="T40" fmla="*/ 150 w 327"/>
              <a:gd name="T41" fmla="*/ 307 h 307"/>
              <a:gd name="T42" fmla="*/ 224 w 327"/>
              <a:gd name="T43" fmla="*/ 307 h 307"/>
              <a:gd name="T44" fmla="*/ 224 w 327"/>
              <a:gd name="T45" fmla="*/ 58 h 307"/>
              <a:gd name="T46" fmla="*/ 150 w 327"/>
              <a:gd name="T47" fmla="*/ 58 h 307"/>
              <a:gd name="T48" fmla="*/ 150 w 327"/>
              <a:gd name="T49" fmla="*/ 307 h 307"/>
              <a:gd name="T50" fmla="*/ 166 w 327"/>
              <a:gd name="T51" fmla="*/ 78 h 307"/>
              <a:gd name="T52" fmla="*/ 208 w 327"/>
              <a:gd name="T53" fmla="*/ 78 h 307"/>
              <a:gd name="T54" fmla="*/ 208 w 327"/>
              <a:gd name="T55" fmla="*/ 96 h 307"/>
              <a:gd name="T56" fmla="*/ 166 w 327"/>
              <a:gd name="T57" fmla="*/ 96 h 307"/>
              <a:gd name="T58" fmla="*/ 166 w 327"/>
              <a:gd name="T59" fmla="*/ 78 h 307"/>
              <a:gd name="T60" fmla="*/ 166 w 327"/>
              <a:gd name="T61" fmla="*/ 265 h 307"/>
              <a:gd name="T62" fmla="*/ 208 w 327"/>
              <a:gd name="T63" fmla="*/ 265 h 307"/>
              <a:gd name="T64" fmla="*/ 208 w 327"/>
              <a:gd name="T65" fmla="*/ 283 h 307"/>
              <a:gd name="T66" fmla="*/ 166 w 327"/>
              <a:gd name="T67" fmla="*/ 283 h 307"/>
              <a:gd name="T68" fmla="*/ 166 w 327"/>
              <a:gd name="T69" fmla="*/ 265 h 307"/>
              <a:gd name="T70" fmla="*/ 286 w 327"/>
              <a:gd name="T71" fmla="*/ 197 h 307"/>
              <a:gd name="T72" fmla="*/ 275 w 327"/>
              <a:gd name="T73" fmla="*/ 209 h 307"/>
              <a:gd name="T74" fmla="*/ 286 w 327"/>
              <a:gd name="T75" fmla="*/ 220 h 307"/>
              <a:gd name="T76" fmla="*/ 298 w 327"/>
              <a:gd name="T77" fmla="*/ 209 h 307"/>
              <a:gd name="T78" fmla="*/ 286 w 327"/>
              <a:gd name="T79" fmla="*/ 197 h 307"/>
              <a:gd name="T80" fmla="*/ 74 w 327"/>
              <a:gd name="T81" fmla="*/ 0 h 307"/>
              <a:gd name="T82" fmla="*/ 0 w 327"/>
              <a:gd name="T83" fmla="*/ 287 h 307"/>
              <a:gd name="T84" fmla="*/ 79 w 327"/>
              <a:gd name="T85" fmla="*/ 307 h 307"/>
              <a:gd name="T86" fmla="*/ 153 w 327"/>
              <a:gd name="T87" fmla="*/ 20 h 307"/>
              <a:gd name="T88" fmla="*/ 74 w 327"/>
              <a:gd name="T89" fmla="*/ 0 h 307"/>
              <a:gd name="T90" fmla="*/ 71 w 327"/>
              <a:gd name="T91" fmla="*/ 280 h 307"/>
              <a:gd name="T92" fmla="*/ 21 w 327"/>
              <a:gd name="T93" fmla="*/ 267 h 307"/>
              <a:gd name="T94" fmla="*/ 26 w 327"/>
              <a:gd name="T95" fmla="*/ 249 h 307"/>
              <a:gd name="T96" fmla="*/ 75 w 327"/>
              <a:gd name="T97" fmla="*/ 262 h 307"/>
              <a:gd name="T98" fmla="*/ 71 w 327"/>
              <a:gd name="T99" fmla="*/ 280 h 307"/>
              <a:gd name="T100" fmla="*/ 80 w 327"/>
              <a:gd name="T101" fmla="*/ 40 h 307"/>
              <a:gd name="T102" fmla="*/ 84 w 327"/>
              <a:gd name="T103" fmla="*/ 23 h 307"/>
              <a:gd name="T104" fmla="*/ 133 w 327"/>
              <a:gd name="T105" fmla="*/ 35 h 307"/>
              <a:gd name="T106" fmla="*/ 129 w 327"/>
              <a:gd name="T107" fmla="*/ 53 h 307"/>
              <a:gd name="T108" fmla="*/ 80 w 327"/>
              <a:gd name="T109" fmla="*/ 4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27" h="307">
                <a:moveTo>
                  <a:pt x="246" y="11"/>
                </a:moveTo>
                <a:cubicBezTo>
                  <a:pt x="246" y="307"/>
                  <a:pt x="246" y="307"/>
                  <a:pt x="246" y="307"/>
                </a:cubicBezTo>
                <a:cubicBezTo>
                  <a:pt x="327" y="307"/>
                  <a:pt x="327" y="307"/>
                  <a:pt x="327" y="307"/>
                </a:cubicBezTo>
                <a:cubicBezTo>
                  <a:pt x="327" y="11"/>
                  <a:pt x="327" y="11"/>
                  <a:pt x="327" y="11"/>
                </a:cubicBezTo>
                <a:lnTo>
                  <a:pt x="246" y="11"/>
                </a:lnTo>
                <a:close/>
                <a:moveTo>
                  <a:pt x="261" y="30"/>
                </a:moveTo>
                <a:cubicBezTo>
                  <a:pt x="312" y="30"/>
                  <a:pt x="312" y="30"/>
                  <a:pt x="312" y="30"/>
                </a:cubicBezTo>
                <a:cubicBezTo>
                  <a:pt x="312" y="49"/>
                  <a:pt x="312" y="49"/>
                  <a:pt x="312" y="49"/>
                </a:cubicBezTo>
                <a:cubicBezTo>
                  <a:pt x="261" y="49"/>
                  <a:pt x="261" y="49"/>
                  <a:pt x="261" y="49"/>
                </a:cubicBezTo>
                <a:lnTo>
                  <a:pt x="261" y="30"/>
                </a:lnTo>
                <a:close/>
                <a:moveTo>
                  <a:pt x="312" y="283"/>
                </a:moveTo>
                <a:cubicBezTo>
                  <a:pt x="261" y="283"/>
                  <a:pt x="261" y="283"/>
                  <a:pt x="261" y="283"/>
                </a:cubicBezTo>
                <a:cubicBezTo>
                  <a:pt x="261" y="265"/>
                  <a:pt x="261" y="265"/>
                  <a:pt x="261" y="265"/>
                </a:cubicBezTo>
                <a:cubicBezTo>
                  <a:pt x="312" y="265"/>
                  <a:pt x="312" y="265"/>
                  <a:pt x="312" y="265"/>
                </a:cubicBezTo>
                <a:lnTo>
                  <a:pt x="312" y="283"/>
                </a:lnTo>
                <a:close/>
                <a:moveTo>
                  <a:pt x="286" y="236"/>
                </a:moveTo>
                <a:cubicBezTo>
                  <a:pt x="272" y="236"/>
                  <a:pt x="260" y="224"/>
                  <a:pt x="260" y="209"/>
                </a:cubicBezTo>
                <a:cubicBezTo>
                  <a:pt x="260" y="194"/>
                  <a:pt x="272" y="182"/>
                  <a:pt x="286" y="182"/>
                </a:cubicBezTo>
                <a:cubicBezTo>
                  <a:pt x="301" y="182"/>
                  <a:pt x="313" y="194"/>
                  <a:pt x="313" y="209"/>
                </a:cubicBezTo>
                <a:cubicBezTo>
                  <a:pt x="313" y="224"/>
                  <a:pt x="301" y="236"/>
                  <a:pt x="286" y="236"/>
                </a:cubicBezTo>
                <a:close/>
                <a:moveTo>
                  <a:pt x="150" y="307"/>
                </a:moveTo>
                <a:cubicBezTo>
                  <a:pt x="224" y="307"/>
                  <a:pt x="224" y="307"/>
                  <a:pt x="224" y="307"/>
                </a:cubicBezTo>
                <a:cubicBezTo>
                  <a:pt x="224" y="58"/>
                  <a:pt x="224" y="58"/>
                  <a:pt x="224" y="58"/>
                </a:cubicBezTo>
                <a:cubicBezTo>
                  <a:pt x="150" y="58"/>
                  <a:pt x="150" y="58"/>
                  <a:pt x="150" y="58"/>
                </a:cubicBezTo>
                <a:lnTo>
                  <a:pt x="150" y="307"/>
                </a:lnTo>
                <a:close/>
                <a:moveTo>
                  <a:pt x="166" y="78"/>
                </a:moveTo>
                <a:cubicBezTo>
                  <a:pt x="208" y="78"/>
                  <a:pt x="208" y="78"/>
                  <a:pt x="208" y="78"/>
                </a:cubicBezTo>
                <a:cubicBezTo>
                  <a:pt x="208" y="96"/>
                  <a:pt x="208" y="96"/>
                  <a:pt x="208" y="96"/>
                </a:cubicBezTo>
                <a:cubicBezTo>
                  <a:pt x="166" y="96"/>
                  <a:pt x="166" y="96"/>
                  <a:pt x="166" y="96"/>
                </a:cubicBezTo>
                <a:lnTo>
                  <a:pt x="166" y="78"/>
                </a:lnTo>
                <a:close/>
                <a:moveTo>
                  <a:pt x="166" y="265"/>
                </a:moveTo>
                <a:cubicBezTo>
                  <a:pt x="208" y="265"/>
                  <a:pt x="208" y="265"/>
                  <a:pt x="208" y="265"/>
                </a:cubicBezTo>
                <a:cubicBezTo>
                  <a:pt x="208" y="283"/>
                  <a:pt x="208" y="283"/>
                  <a:pt x="208" y="283"/>
                </a:cubicBezTo>
                <a:cubicBezTo>
                  <a:pt x="166" y="283"/>
                  <a:pt x="166" y="283"/>
                  <a:pt x="166" y="283"/>
                </a:cubicBezTo>
                <a:lnTo>
                  <a:pt x="166" y="265"/>
                </a:lnTo>
                <a:close/>
                <a:moveTo>
                  <a:pt x="286" y="197"/>
                </a:moveTo>
                <a:cubicBezTo>
                  <a:pt x="280" y="197"/>
                  <a:pt x="275" y="202"/>
                  <a:pt x="275" y="209"/>
                </a:cubicBezTo>
                <a:cubicBezTo>
                  <a:pt x="275" y="215"/>
                  <a:pt x="280" y="220"/>
                  <a:pt x="286" y="220"/>
                </a:cubicBezTo>
                <a:cubicBezTo>
                  <a:pt x="293" y="220"/>
                  <a:pt x="298" y="215"/>
                  <a:pt x="298" y="209"/>
                </a:cubicBezTo>
                <a:cubicBezTo>
                  <a:pt x="298" y="202"/>
                  <a:pt x="293" y="197"/>
                  <a:pt x="286" y="197"/>
                </a:cubicBezTo>
                <a:close/>
                <a:moveTo>
                  <a:pt x="74" y="0"/>
                </a:moveTo>
                <a:cubicBezTo>
                  <a:pt x="0" y="287"/>
                  <a:pt x="0" y="287"/>
                  <a:pt x="0" y="287"/>
                </a:cubicBezTo>
                <a:cubicBezTo>
                  <a:pt x="79" y="307"/>
                  <a:pt x="79" y="307"/>
                  <a:pt x="79" y="307"/>
                </a:cubicBezTo>
                <a:cubicBezTo>
                  <a:pt x="153" y="20"/>
                  <a:pt x="153" y="20"/>
                  <a:pt x="153" y="20"/>
                </a:cubicBezTo>
                <a:lnTo>
                  <a:pt x="74" y="0"/>
                </a:lnTo>
                <a:close/>
                <a:moveTo>
                  <a:pt x="71" y="280"/>
                </a:moveTo>
                <a:cubicBezTo>
                  <a:pt x="21" y="267"/>
                  <a:pt x="21" y="267"/>
                  <a:pt x="21" y="267"/>
                </a:cubicBezTo>
                <a:cubicBezTo>
                  <a:pt x="26" y="249"/>
                  <a:pt x="26" y="249"/>
                  <a:pt x="26" y="249"/>
                </a:cubicBezTo>
                <a:cubicBezTo>
                  <a:pt x="75" y="262"/>
                  <a:pt x="75" y="262"/>
                  <a:pt x="75" y="262"/>
                </a:cubicBezTo>
                <a:lnTo>
                  <a:pt x="71" y="280"/>
                </a:lnTo>
                <a:close/>
                <a:moveTo>
                  <a:pt x="80" y="40"/>
                </a:moveTo>
                <a:cubicBezTo>
                  <a:pt x="84" y="23"/>
                  <a:pt x="84" y="23"/>
                  <a:pt x="84" y="23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29" y="53"/>
                  <a:pt x="129" y="53"/>
                  <a:pt x="129" y="53"/>
                </a:cubicBezTo>
                <a:lnTo>
                  <a:pt x="80" y="40"/>
                </a:ln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Freeform 9"/>
          <p:cNvSpPr>
            <a:spLocks noEditPoints="1"/>
          </p:cNvSpPr>
          <p:nvPr/>
        </p:nvSpPr>
        <p:spPr bwMode="auto">
          <a:xfrm>
            <a:off x="5256294" y="4414667"/>
            <a:ext cx="1178568" cy="1121500"/>
          </a:xfrm>
          <a:custGeom>
            <a:avLst/>
            <a:gdLst>
              <a:gd name="T0" fmla="*/ 137 w 326"/>
              <a:gd name="T1" fmla="*/ 205 h 310"/>
              <a:gd name="T2" fmla="*/ 155 w 326"/>
              <a:gd name="T3" fmla="*/ 211 h 310"/>
              <a:gd name="T4" fmla="*/ 175 w 326"/>
              <a:gd name="T5" fmla="*/ 204 h 310"/>
              <a:gd name="T6" fmla="*/ 195 w 326"/>
              <a:gd name="T7" fmla="*/ 211 h 310"/>
              <a:gd name="T8" fmla="*/ 212 w 326"/>
              <a:gd name="T9" fmla="*/ 205 h 310"/>
              <a:gd name="T10" fmla="*/ 250 w 326"/>
              <a:gd name="T11" fmla="*/ 88 h 310"/>
              <a:gd name="T12" fmla="*/ 204 w 326"/>
              <a:gd name="T13" fmla="*/ 63 h 310"/>
              <a:gd name="T14" fmla="*/ 186 w 326"/>
              <a:gd name="T15" fmla="*/ 65 h 310"/>
              <a:gd name="T16" fmla="*/ 186 w 326"/>
              <a:gd name="T17" fmla="*/ 55 h 310"/>
              <a:gd name="T18" fmla="*/ 191 w 326"/>
              <a:gd name="T19" fmla="*/ 49 h 310"/>
              <a:gd name="T20" fmla="*/ 211 w 326"/>
              <a:gd name="T21" fmla="*/ 58 h 310"/>
              <a:gd name="T22" fmla="*/ 268 w 326"/>
              <a:gd name="T23" fmla="*/ 15 h 310"/>
              <a:gd name="T24" fmla="*/ 273 w 326"/>
              <a:gd name="T25" fmla="*/ 9 h 310"/>
              <a:gd name="T26" fmla="*/ 266 w 326"/>
              <a:gd name="T27" fmla="*/ 6 h 310"/>
              <a:gd name="T28" fmla="*/ 232 w 326"/>
              <a:gd name="T29" fmla="*/ 0 h 310"/>
              <a:gd name="T30" fmla="*/ 187 w 326"/>
              <a:gd name="T31" fmla="*/ 37 h 310"/>
              <a:gd name="T32" fmla="*/ 183 w 326"/>
              <a:gd name="T33" fmla="*/ 41 h 310"/>
              <a:gd name="T34" fmla="*/ 165 w 326"/>
              <a:gd name="T35" fmla="*/ 11 h 310"/>
              <a:gd name="T36" fmla="*/ 152 w 326"/>
              <a:gd name="T37" fmla="*/ 10 h 310"/>
              <a:gd name="T38" fmla="*/ 151 w 326"/>
              <a:gd name="T39" fmla="*/ 24 h 310"/>
              <a:gd name="T40" fmla="*/ 167 w 326"/>
              <a:gd name="T41" fmla="*/ 66 h 310"/>
              <a:gd name="T42" fmla="*/ 146 w 326"/>
              <a:gd name="T43" fmla="*/ 63 h 310"/>
              <a:gd name="T44" fmla="*/ 100 w 326"/>
              <a:gd name="T45" fmla="*/ 88 h 310"/>
              <a:gd name="T46" fmla="*/ 137 w 326"/>
              <a:gd name="T47" fmla="*/ 205 h 310"/>
              <a:gd name="T48" fmla="*/ 0 w 326"/>
              <a:gd name="T49" fmla="*/ 220 h 310"/>
              <a:gd name="T50" fmla="*/ 0 w 326"/>
              <a:gd name="T51" fmla="*/ 310 h 310"/>
              <a:gd name="T52" fmla="*/ 326 w 326"/>
              <a:gd name="T53" fmla="*/ 310 h 310"/>
              <a:gd name="T54" fmla="*/ 326 w 326"/>
              <a:gd name="T55" fmla="*/ 220 h 310"/>
              <a:gd name="T56" fmla="*/ 0 w 326"/>
              <a:gd name="T57" fmla="*/ 220 h 310"/>
              <a:gd name="T58" fmla="*/ 46 w 326"/>
              <a:gd name="T59" fmla="*/ 294 h 310"/>
              <a:gd name="T60" fmla="*/ 26 w 326"/>
              <a:gd name="T61" fmla="*/ 294 h 310"/>
              <a:gd name="T62" fmla="*/ 26 w 326"/>
              <a:gd name="T63" fmla="*/ 236 h 310"/>
              <a:gd name="T64" fmla="*/ 46 w 326"/>
              <a:gd name="T65" fmla="*/ 236 h 310"/>
              <a:gd name="T66" fmla="*/ 46 w 326"/>
              <a:gd name="T67" fmla="*/ 294 h 310"/>
              <a:gd name="T68" fmla="*/ 108 w 326"/>
              <a:gd name="T69" fmla="*/ 292 h 310"/>
              <a:gd name="T70" fmla="*/ 81 w 326"/>
              <a:gd name="T71" fmla="*/ 265 h 310"/>
              <a:gd name="T72" fmla="*/ 108 w 326"/>
              <a:gd name="T73" fmla="*/ 238 h 310"/>
              <a:gd name="T74" fmla="*/ 135 w 326"/>
              <a:gd name="T75" fmla="*/ 265 h 310"/>
              <a:gd name="T76" fmla="*/ 108 w 326"/>
              <a:gd name="T77" fmla="*/ 292 h 310"/>
              <a:gd name="T78" fmla="*/ 305 w 326"/>
              <a:gd name="T79" fmla="*/ 294 h 310"/>
              <a:gd name="T80" fmla="*/ 285 w 326"/>
              <a:gd name="T81" fmla="*/ 294 h 310"/>
              <a:gd name="T82" fmla="*/ 285 w 326"/>
              <a:gd name="T83" fmla="*/ 236 h 310"/>
              <a:gd name="T84" fmla="*/ 305 w 326"/>
              <a:gd name="T85" fmla="*/ 236 h 310"/>
              <a:gd name="T86" fmla="*/ 305 w 326"/>
              <a:gd name="T87" fmla="*/ 294 h 310"/>
              <a:gd name="T88" fmla="*/ 108 w 326"/>
              <a:gd name="T89" fmla="*/ 254 h 310"/>
              <a:gd name="T90" fmla="*/ 97 w 326"/>
              <a:gd name="T91" fmla="*/ 265 h 310"/>
              <a:gd name="T92" fmla="*/ 108 w 326"/>
              <a:gd name="T93" fmla="*/ 276 h 310"/>
              <a:gd name="T94" fmla="*/ 120 w 326"/>
              <a:gd name="T95" fmla="*/ 265 h 310"/>
              <a:gd name="T96" fmla="*/ 108 w 326"/>
              <a:gd name="T97" fmla="*/ 254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26" h="310">
                <a:moveTo>
                  <a:pt x="137" y="205"/>
                </a:moveTo>
                <a:cubicBezTo>
                  <a:pt x="143" y="209"/>
                  <a:pt x="149" y="211"/>
                  <a:pt x="155" y="211"/>
                </a:cubicBezTo>
                <a:cubicBezTo>
                  <a:pt x="163" y="211"/>
                  <a:pt x="170" y="208"/>
                  <a:pt x="175" y="204"/>
                </a:cubicBezTo>
                <a:cubicBezTo>
                  <a:pt x="180" y="208"/>
                  <a:pt x="187" y="211"/>
                  <a:pt x="195" y="211"/>
                </a:cubicBezTo>
                <a:cubicBezTo>
                  <a:pt x="201" y="211"/>
                  <a:pt x="207" y="209"/>
                  <a:pt x="212" y="205"/>
                </a:cubicBezTo>
                <a:cubicBezTo>
                  <a:pt x="250" y="175"/>
                  <a:pt x="267" y="124"/>
                  <a:pt x="250" y="88"/>
                </a:cubicBezTo>
                <a:cubicBezTo>
                  <a:pt x="242" y="72"/>
                  <a:pt x="226" y="63"/>
                  <a:pt x="204" y="63"/>
                </a:cubicBezTo>
                <a:cubicBezTo>
                  <a:pt x="198" y="63"/>
                  <a:pt x="192" y="64"/>
                  <a:pt x="186" y="65"/>
                </a:cubicBezTo>
                <a:cubicBezTo>
                  <a:pt x="186" y="62"/>
                  <a:pt x="186" y="59"/>
                  <a:pt x="186" y="55"/>
                </a:cubicBezTo>
                <a:cubicBezTo>
                  <a:pt x="187" y="53"/>
                  <a:pt x="189" y="51"/>
                  <a:pt x="191" y="49"/>
                </a:cubicBezTo>
                <a:cubicBezTo>
                  <a:pt x="194" y="53"/>
                  <a:pt x="201" y="58"/>
                  <a:pt x="211" y="58"/>
                </a:cubicBezTo>
                <a:cubicBezTo>
                  <a:pt x="227" y="58"/>
                  <a:pt x="247" y="44"/>
                  <a:pt x="268" y="15"/>
                </a:cubicBezTo>
                <a:cubicBezTo>
                  <a:pt x="273" y="9"/>
                  <a:pt x="273" y="9"/>
                  <a:pt x="273" y="9"/>
                </a:cubicBezTo>
                <a:cubicBezTo>
                  <a:pt x="266" y="6"/>
                  <a:pt x="266" y="6"/>
                  <a:pt x="266" y="6"/>
                </a:cubicBezTo>
                <a:cubicBezTo>
                  <a:pt x="265" y="6"/>
                  <a:pt x="249" y="0"/>
                  <a:pt x="232" y="0"/>
                </a:cubicBezTo>
                <a:cubicBezTo>
                  <a:pt x="207" y="0"/>
                  <a:pt x="191" y="13"/>
                  <a:pt x="187" y="37"/>
                </a:cubicBezTo>
                <a:cubicBezTo>
                  <a:pt x="186" y="38"/>
                  <a:pt x="184" y="40"/>
                  <a:pt x="183" y="41"/>
                </a:cubicBezTo>
                <a:cubicBezTo>
                  <a:pt x="180" y="32"/>
                  <a:pt x="174" y="22"/>
                  <a:pt x="165" y="11"/>
                </a:cubicBezTo>
                <a:cubicBezTo>
                  <a:pt x="162" y="7"/>
                  <a:pt x="156" y="7"/>
                  <a:pt x="152" y="10"/>
                </a:cubicBezTo>
                <a:cubicBezTo>
                  <a:pt x="148" y="14"/>
                  <a:pt x="148" y="20"/>
                  <a:pt x="151" y="24"/>
                </a:cubicBezTo>
                <a:cubicBezTo>
                  <a:pt x="166" y="41"/>
                  <a:pt x="168" y="56"/>
                  <a:pt x="167" y="66"/>
                </a:cubicBezTo>
                <a:cubicBezTo>
                  <a:pt x="161" y="64"/>
                  <a:pt x="154" y="63"/>
                  <a:pt x="146" y="63"/>
                </a:cubicBezTo>
                <a:cubicBezTo>
                  <a:pt x="118" y="63"/>
                  <a:pt x="105" y="77"/>
                  <a:pt x="100" y="88"/>
                </a:cubicBezTo>
                <a:cubicBezTo>
                  <a:pt x="83" y="124"/>
                  <a:pt x="99" y="175"/>
                  <a:pt x="137" y="205"/>
                </a:cubicBezTo>
                <a:close/>
                <a:moveTo>
                  <a:pt x="0" y="220"/>
                </a:moveTo>
                <a:cubicBezTo>
                  <a:pt x="0" y="310"/>
                  <a:pt x="0" y="310"/>
                  <a:pt x="0" y="310"/>
                </a:cubicBezTo>
                <a:cubicBezTo>
                  <a:pt x="326" y="310"/>
                  <a:pt x="326" y="310"/>
                  <a:pt x="326" y="310"/>
                </a:cubicBezTo>
                <a:cubicBezTo>
                  <a:pt x="326" y="220"/>
                  <a:pt x="326" y="220"/>
                  <a:pt x="326" y="220"/>
                </a:cubicBezTo>
                <a:lnTo>
                  <a:pt x="0" y="220"/>
                </a:lnTo>
                <a:close/>
                <a:moveTo>
                  <a:pt x="46" y="294"/>
                </a:moveTo>
                <a:cubicBezTo>
                  <a:pt x="26" y="294"/>
                  <a:pt x="26" y="294"/>
                  <a:pt x="26" y="294"/>
                </a:cubicBezTo>
                <a:cubicBezTo>
                  <a:pt x="26" y="236"/>
                  <a:pt x="26" y="236"/>
                  <a:pt x="26" y="236"/>
                </a:cubicBezTo>
                <a:cubicBezTo>
                  <a:pt x="46" y="236"/>
                  <a:pt x="46" y="236"/>
                  <a:pt x="46" y="236"/>
                </a:cubicBezTo>
                <a:lnTo>
                  <a:pt x="46" y="294"/>
                </a:lnTo>
                <a:close/>
                <a:moveTo>
                  <a:pt x="108" y="292"/>
                </a:moveTo>
                <a:cubicBezTo>
                  <a:pt x="93" y="292"/>
                  <a:pt x="81" y="280"/>
                  <a:pt x="81" y="265"/>
                </a:cubicBezTo>
                <a:cubicBezTo>
                  <a:pt x="81" y="250"/>
                  <a:pt x="93" y="238"/>
                  <a:pt x="108" y="238"/>
                </a:cubicBezTo>
                <a:cubicBezTo>
                  <a:pt x="123" y="238"/>
                  <a:pt x="135" y="250"/>
                  <a:pt x="135" y="265"/>
                </a:cubicBezTo>
                <a:cubicBezTo>
                  <a:pt x="135" y="280"/>
                  <a:pt x="123" y="292"/>
                  <a:pt x="108" y="292"/>
                </a:cubicBezTo>
                <a:close/>
                <a:moveTo>
                  <a:pt x="305" y="294"/>
                </a:moveTo>
                <a:cubicBezTo>
                  <a:pt x="285" y="294"/>
                  <a:pt x="285" y="294"/>
                  <a:pt x="285" y="294"/>
                </a:cubicBezTo>
                <a:cubicBezTo>
                  <a:pt x="285" y="236"/>
                  <a:pt x="285" y="236"/>
                  <a:pt x="285" y="236"/>
                </a:cubicBezTo>
                <a:cubicBezTo>
                  <a:pt x="305" y="236"/>
                  <a:pt x="305" y="236"/>
                  <a:pt x="305" y="236"/>
                </a:cubicBezTo>
                <a:lnTo>
                  <a:pt x="305" y="294"/>
                </a:lnTo>
                <a:close/>
                <a:moveTo>
                  <a:pt x="108" y="254"/>
                </a:moveTo>
                <a:cubicBezTo>
                  <a:pt x="102" y="254"/>
                  <a:pt x="97" y="259"/>
                  <a:pt x="97" y="265"/>
                </a:cubicBezTo>
                <a:cubicBezTo>
                  <a:pt x="97" y="271"/>
                  <a:pt x="102" y="276"/>
                  <a:pt x="108" y="276"/>
                </a:cubicBezTo>
                <a:cubicBezTo>
                  <a:pt x="114" y="276"/>
                  <a:pt x="120" y="271"/>
                  <a:pt x="120" y="265"/>
                </a:cubicBezTo>
                <a:cubicBezTo>
                  <a:pt x="120" y="259"/>
                  <a:pt x="114" y="254"/>
                  <a:pt x="108" y="254"/>
                </a:cubicBez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Freeform 15"/>
          <p:cNvSpPr>
            <a:spLocks noEditPoints="1"/>
          </p:cNvSpPr>
          <p:nvPr/>
        </p:nvSpPr>
        <p:spPr bwMode="auto">
          <a:xfrm>
            <a:off x="5244261" y="2031013"/>
            <a:ext cx="1286516" cy="1397877"/>
          </a:xfrm>
          <a:custGeom>
            <a:avLst/>
            <a:gdLst>
              <a:gd name="T0" fmla="*/ 37 w 301"/>
              <a:gd name="T1" fmla="*/ 70 h 327"/>
              <a:gd name="T2" fmla="*/ 25 w 301"/>
              <a:gd name="T3" fmla="*/ 92 h 327"/>
              <a:gd name="T4" fmla="*/ 57 w 301"/>
              <a:gd name="T5" fmla="*/ 96 h 327"/>
              <a:gd name="T6" fmla="*/ 40 w 301"/>
              <a:gd name="T7" fmla="*/ 199 h 327"/>
              <a:gd name="T8" fmla="*/ 20 w 301"/>
              <a:gd name="T9" fmla="*/ 225 h 327"/>
              <a:gd name="T10" fmla="*/ 53 w 301"/>
              <a:gd name="T11" fmla="*/ 221 h 327"/>
              <a:gd name="T12" fmla="*/ 40 w 301"/>
              <a:gd name="T13" fmla="*/ 199 h 327"/>
              <a:gd name="T14" fmla="*/ 276 w 301"/>
              <a:gd name="T15" fmla="*/ 92 h 327"/>
              <a:gd name="T16" fmla="*/ 264 w 301"/>
              <a:gd name="T17" fmla="*/ 70 h 327"/>
              <a:gd name="T18" fmla="*/ 244 w 301"/>
              <a:gd name="T19" fmla="*/ 96 h 327"/>
              <a:gd name="T20" fmla="*/ 43 w 301"/>
              <a:gd name="T21" fmla="*/ 150 h 327"/>
              <a:gd name="T22" fmla="*/ 13 w 301"/>
              <a:gd name="T23" fmla="*/ 138 h 327"/>
              <a:gd name="T24" fmla="*/ 13 w 301"/>
              <a:gd name="T25" fmla="*/ 163 h 327"/>
              <a:gd name="T26" fmla="*/ 43 w 301"/>
              <a:gd name="T27" fmla="*/ 150 h 327"/>
              <a:gd name="T28" fmla="*/ 163 w 301"/>
              <a:gd name="T29" fmla="*/ 30 h 327"/>
              <a:gd name="T30" fmla="*/ 150 w 301"/>
              <a:gd name="T31" fmla="*/ 0 h 327"/>
              <a:gd name="T32" fmla="*/ 138 w 301"/>
              <a:gd name="T33" fmla="*/ 30 h 327"/>
              <a:gd name="T34" fmla="*/ 97 w 301"/>
              <a:gd name="T35" fmla="*/ 57 h 327"/>
              <a:gd name="T36" fmla="*/ 92 w 301"/>
              <a:gd name="T37" fmla="*/ 24 h 327"/>
              <a:gd name="T38" fmla="*/ 71 w 301"/>
              <a:gd name="T39" fmla="*/ 37 h 327"/>
              <a:gd name="T40" fmla="*/ 97 w 301"/>
              <a:gd name="T41" fmla="*/ 57 h 327"/>
              <a:gd name="T42" fmla="*/ 270 w 301"/>
              <a:gd name="T43" fmla="*/ 138 h 327"/>
              <a:gd name="T44" fmla="*/ 270 w 301"/>
              <a:gd name="T45" fmla="*/ 163 h 327"/>
              <a:gd name="T46" fmla="*/ 301 w 301"/>
              <a:gd name="T47" fmla="*/ 150 h 327"/>
              <a:gd name="T48" fmla="*/ 276 w 301"/>
              <a:gd name="T49" fmla="*/ 208 h 327"/>
              <a:gd name="T50" fmla="*/ 244 w 301"/>
              <a:gd name="T51" fmla="*/ 204 h 327"/>
              <a:gd name="T52" fmla="*/ 264 w 301"/>
              <a:gd name="T53" fmla="*/ 230 h 327"/>
              <a:gd name="T54" fmla="*/ 276 w 301"/>
              <a:gd name="T55" fmla="*/ 208 h 327"/>
              <a:gd name="T56" fmla="*/ 209 w 301"/>
              <a:gd name="T57" fmla="*/ 24 h 327"/>
              <a:gd name="T58" fmla="*/ 204 w 301"/>
              <a:gd name="T59" fmla="*/ 57 h 327"/>
              <a:gd name="T60" fmla="*/ 230 w 301"/>
              <a:gd name="T61" fmla="*/ 37 h 327"/>
              <a:gd name="T62" fmla="*/ 173 w 301"/>
              <a:gd name="T63" fmla="*/ 292 h 327"/>
              <a:gd name="T64" fmla="*/ 123 w 301"/>
              <a:gd name="T65" fmla="*/ 297 h 327"/>
              <a:gd name="T66" fmla="*/ 124 w 301"/>
              <a:gd name="T67" fmla="*/ 310 h 327"/>
              <a:gd name="T68" fmla="*/ 130 w 301"/>
              <a:gd name="T69" fmla="*/ 315 h 327"/>
              <a:gd name="T70" fmla="*/ 133 w 301"/>
              <a:gd name="T71" fmla="*/ 316 h 327"/>
              <a:gd name="T72" fmla="*/ 142 w 301"/>
              <a:gd name="T73" fmla="*/ 326 h 327"/>
              <a:gd name="T74" fmla="*/ 150 w 301"/>
              <a:gd name="T75" fmla="*/ 327 h 327"/>
              <a:gd name="T76" fmla="*/ 160 w 301"/>
              <a:gd name="T77" fmla="*/ 324 h 327"/>
              <a:gd name="T78" fmla="*/ 170 w 301"/>
              <a:gd name="T79" fmla="*/ 316 h 327"/>
              <a:gd name="T80" fmla="*/ 174 w 301"/>
              <a:gd name="T81" fmla="*/ 314 h 327"/>
              <a:gd name="T82" fmla="*/ 178 w 301"/>
              <a:gd name="T83" fmla="*/ 307 h 327"/>
              <a:gd name="T84" fmla="*/ 173 w 301"/>
              <a:gd name="T85" fmla="*/ 292 h 327"/>
              <a:gd name="T86" fmla="*/ 71 w 301"/>
              <a:gd name="T87" fmla="*/ 151 h 327"/>
              <a:gd name="T88" fmla="*/ 95 w 301"/>
              <a:gd name="T89" fmla="*/ 211 h 327"/>
              <a:gd name="T90" fmla="*/ 116 w 301"/>
              <a:gd name="T91" fmla="*/ 275 h 327"/>
              <a:gd name="T92" fmla="*/ 176 w 301"/>
              <a:gd name="T93" fmla="*/ 284 h 327"/>
              <a:gd name="T94" fmla="*/ 181 w 301"/>
              <a:gd name="T95" fmla="*/ 268 h 327"/>
              <a:gd name="T96" fmla="*/ 215 w 301"/>
              <a:gd name="T97" fmla="*/ 201 h 327"/>
              <a:gd name="T98" fmla="*/ 207 w 301"/>
              <a:gd name="T99" fmla="*/ 93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01" h="327">
                <a:moveTo>
                  <a:pt x="53" y="79"/>
                </a:moveTo>
                <a:cubicBezTo>
                  <a:pt x="37" y="70"/>
                  <a:pt x="37" y="70"/>
                  <a:pt x="37" y="70"/>
                </a:cubicBezTo>
                <a:cubicBezTo>
                  <a:pt x="31" y="67"/>
                  <a:pt x="24" y="69"/>
                  <a:pt x="20" y="75"/>
                </a:cubicBezTo>
                <a:cubicBezTo>
                  <a:pt x="17" y="81"/>
                  <a:pt x="19" y="88"/>
                  <a:pt x="25" y="92"/>
                </a:cubicBezTo>
                <a:cubicBezTo>
                  <a:pt x="40" y="101"/>
                  <a:pt x="40" y="101"/>
                  <a:pt x="40" y="101"/>
                </a:cubicBezTo>
                <a:cubicBezTo>
                  <a:pt x="46" y="104"/>
                  <a:pt x="54" y="102"/>
                  <a:pt x="57" y="96"/>
                </a:cubicBezTo>
                <a:cubicBezTo>
                  <a:pt x="61" y="90"/>
                  <a:pt x="59" y="83"/>
                  <a:pt x="53" y="79"/>
                </a:cubicBezTo>
                <a:close/>
                <a:moveTo>
                  <a:pt x="40" y="199"/>
                </a:moveTo>
                <a:cubicBezTo>
                  <a:pt x="25" y="208"/>
                  <a:pt x="25" y="208"/>
                  <a:pt x="25" y="208"/>
                </a:cubicBezTo>
                <a:cubicBezTo>
                  <a:pt x="19" y="212"/>
                  <a:pt x="17" y="219"/>
                  <a:pt x="20" y="225"/>
                </a:cubicBezTo>
                <a:cubicBezTo>
                  <a:pt x="24" y="231"/>
                  <a:pt x="31" y="233"/>
                  <a:pt x="37" y="230"/>
                </a:cubicBezTo>
                <a:cubicBezTo>
                  <a:pt x="53" y="221"/>
                  <a:pt x="53" y="221"/>
                  <a:pt x="53" y="221"/>
                </a:cubicBezTo>
                <a:cubicBezTo>
                  <a:pt x="59" y="217"/>
                  <a:pt x="61" y="210"/>
                  <a:pt x="57" y="204"/>
                </a:cubicBezTo>
                <a:cubicBezTo>
                  <a:pt x="54" y="198"/>
                  <a:pt x="46" y="196"/>
                  <a:pt x="40" y="199"/>
                </a:cubicBezTo>
                <a:close/>
                <a:moveTo>
                  <a:pt x="261" y="101"/>
                </a:moveTo>
                <a:cubicBezTo>
                  <a:pt x="276" y="92"/>
                  <a:pt x="276" y="92"/>
                  <a:pt x="276" y="92"/>
                </a:cubicBezTo>
                <a:cubicBezTo>
                  <a:pt x="282" y="88"/>
                  <a:pt x="284" y="81"/>
                  <a:pt x="281" y="75"/>
                </a:cubicBezTo>
                <a:cubicBezTo>
                  <a:pt x="277" y="69"/>
                  <a:pt x="270" y="67"/>
                  <a:pt x="264" y="70"/>
                </a:cubicBezTo>
                <a:cubicBezTo>
                  <a:pt x="248" y="79"/>
                  <a:pt x="248" y="79"/>
                  <a:pt x="248" y="79"/>
                </a:cubicBezTo>
                <a:cubicBezTo>
                  <a:pt x="242" y="83"/>
                  <a:pt x="240" y="90"/>
                  <a:pt x="244" y="96"/>
                </a:cubicBezTo>
                <a:cubicBezTo>
                  <a:pt x="247" y="102"/>
                  <a:pt x="255" y="104"/>
                  <a:pt x="261" y="101"/>
                </a:cubicBezTo>
                <a:close/>
                <a:moveTo>
                  <a:pt x="43" y="150"/>
                </a:moveTo>
                <a:cubicBezTo>
                  <a:pt x="43" y="143"/>
                  <a:pt x="37" y="138"/>
                  <a:pt x="31" y="138"/>
                </a:cubicBezTo>
                <a:cubicBezTo>
                  <a:pt x="13" y="138"/>
                  <a:pt x="13" y="138"/>
                  <a:pt x="13" y="138"/>
                </a:cubicBezTo>
                <a:cubicBezTo>
                  <a:pt x="6" y="138"/>
                  <a:pt x="0" y="143"/>
                  <a:pt x="0" y="150"/>
                </a:cubicBezTo>
                <a:cubicBezTo>
                  <a:pt x="0" y="157"/>
                  <a:pt x="6" y="163"/>
                  <a:pt x="13" y="163"/>
                </a:cubicBezTo>
                <a:cubicBezTo>
                  <a:pt x="31" y="163"/>
                  <a:pt x="31" y="163"/>
                  <a:pt x="31" y="163"/>
                </a:cubicBezTo>
                <a:cubicBezTo>
                  <a:pt x="37" y="163"/>
                  <a:pt x="43" y="157"/>
                  <a:pt x="43" y="150"/>
                </a:cubicBezTo>
                <a:close/>
                <a:moveTo>
                  <a:pt x="150" y="43"/>
                </a:moveTo>
                <a:cubicBezTo>
                  <a:pt x="157" y="43"/>
                  <a:pt x="163" y="37"/>
                  <a:pt x="163" y="30"/>
                </a:cubicBezTo>
                <a:cubicBezTo>
                  <a:pt x="163" y="12"/>
                  <a:pt x="163" y="12"/>
                  <a:pt x="163" y="12"/>
                </a:cubicBezTo>
                <a:cubicBezTo>
                  <a:pt x="163" y="5"/>
                  <a:pt x="157" y="0"/>
                  <a:pt x="150" y="0"/>
                </a:cubicBezTo>
                <a:cubicBezTo>
                  <a:pt x="144" y="0"/>
                  <a:pt x="138" y="5"/>
                  <a:pt x="138" y="12"/>
                </a:cubicBezTo>
                <a:cubicBezTo>
                  <a:pt x="138" y="30"/>
                  <a:pt x="138" y="30"/>
                  <a:pt x="138" y="30"/>
                </a:cubicBezTo>
                <a:cubicBezTo>
                  <a:pt x="138" y="37"/>
                  <a:pt x="144" y="43"/>
                  <a:pt x="150" y="43"/>
                </a:cubicBezTo>
                <a:close/>
                <a:moveTo>
                  <a:pt x="97" y="57"/>
                </a:moveTo>
                <a:cubicBezTo>
                  <a:pt x="103" y="53"/>
                  <a:pt x="105" y="46"/>
                  <a:pt x="101" y="40"/>
                </a:cubicBezTo>
                <a:cubicBezTo>
                  <a:pt x="92" y="24"/>
                  <a:pt x="92" y="24"/>
                  <a:pt x="92" y="24"/>
                </a:cubicBezTo>
                <a:cubicBezTo>
                  <a:pt x="89" y="18"/>
                  <a:pt x="81" y="16"/>
                  <a:pt x="75" y="20"/>
                </a:cubicBezTo>
                <a:cubicBezTo>
                  <a:pt x="69" y="23"/>
                  <a:pt x="67" y="31"/>
                  <a:pt x="71" y="37"/>
                </a:cubicBezTo>
                <a:cubicBezTo>
                  <a:pt x="80" y="52"/>
                  <a:pt x="80" y="52"/>
                  <a:pt x="80" y="52"/>
                </a:cubicBezTo>
                <a:cubicBezTo>
                  <a:pt x="83" y="58"/>
                  <a:pt x="91" y="60"/>
                  <a:pt x="97" y="57"/>
                </a:cubicBezTo>
                <a:close/>
                <a:moveTo>
                  <a:pt x="288" y="138"/>
                </a:moveTo>
                <a:cubicBezTo>
                  <a:pt x="270" y="138"/>
                  <a:pt x="270" y="138"/>
                  <a:pt x="270" y="138"/>
                </a:cubicBezTo>
                <a:cubicBezTo>
                  <a:pt x="264" y="138"/>
                  <a:pt x="258" y="143"/>
                  <a:pt x="258" y="150"/>
                </a:cubicBezTo>
                <a:cubicBezTo>
                  <a:pt x="258" y="157"/>
                  <a:pt x="264" y="163"/>
                  <a:pt x="270" y="163"/>
                </a:cubicBezTo>
                <a:cubicBezTo>
                  <a:pt x="288" y="163"/>
                  <a:pt x="288" y="163"/>
                  <a:pt x="288" y="163"/>
                </a:cubicBezTo>
                <a:cubicBezTo>
                  <a:pt x="295" y="163"/>
                  <a:pt x="301" y="157"/>
                  <a:pt x="301" y="150"/>
                </a:cubicBezTo>
                <a:cubicBezTo>
                  <a:pt x="301" y="143"/>
                  <a:pt x="295" y="138"/>
                  <a:pt x="288" y="138"/>
                </a:cubicBezTo>
                <a:close/>
                <a:moveTo>
                  <a:pt x="276" y="208"/>
                </a:moveTo>
                <a:cubicBezTo>
                  <a:pt x="261" y="199"/>
                  <a:pt x="261" y="199"/>
                  <a:pt x="261" y="199"/>
                </a:cubicBezTo>
                <a:cubicBezTo>
                  <a:pt x="255" y="196"/>
                  <a:pt x="247" y="198"/>
                  <a:pt x="244" y="204"/>
                </a:cubicBezTo>
                <a:cubicBezTo>
                  <a:pt x="240" y="210"/>
                  <a:pt x="242" y="217"/>
                  <a:pt x="248" y="221"/>
                </a:cubicBezTo>
                <a:cubicBezTo>
                  <a:pt x="264" y="230"/>
                  <a:pt x="264" y="230"/>
                  <a:pt x="264" y="230"/>
                </a:cubicBezTo>
                <a:cubicBezTo>
                  <a:pt x="270" y="233"/>
                  <a:pt x="277" y="231"/>
                  <a:pt x="281" y="225"/>
                </a:cubicBezTo>
                <a:cubicBezTo>
                  <a:pt x="284" y="219"/>
                  <a:pt x="282" y="212"/>
                  <a:pt x="276" y="208"/>
                </a:cubicBezTo>
                <a:close/>
                <a:moveTo>
                  <a:pt x="226" y="20"/>
                </a:moveTo>
                <a:cubicBezTo>
                  <a:pt x="220" y="16"/>
                  <a:pt x="212" y="18"/>
                  <a:pt x="209" y="24"/>
                </a:cubicBezTo>
                <a:cubicBezTo>
                  <a:pt x="200" y="40"/>
                  <a:pt x="200" y="40"/>
                  <a:pt x="200" y="40"/>
                </a:cubicBezTo>
                <a:cubicBezTo>
                  <a:pt x="196" y="46"/>
                  <a:pt x="198" y="53"/>
                  <a:pt x="204" y="57"/>
                </a:cubicBezTo>
                <a:cubicBezTo>
                  <a:pt x="210" y="60"/>
                  <a:pt x="218" y="58"/>
                  <a:pt x="221" y="52"/>
                </a:cubicBezTo>
                <a:cubicBezTo>
                  <a:pt x="230" y="37"/>
                  <a:pt x="230" y="37"/>
                  <a:pt x="230" y="37"/>
                </a:cubicBezTo>
                <a:cubicBezTo>
                  <a:pt x="234" y="31"/>
                  <a:pt x="232" y="23"/>
                  <a:pt x="226" y="20"/>
                </a:cubicBezTo>
                <a:close/>
                <a:moveTo>
                  <a:pt x="173" y="292"/>
                </a:moveTo>
                <a:cubicBezTo>
                  <a:pt x="128" y="292"/>
                  <a:pt x="128" y="292"/>
                  <a:pt x="128" y="292"/>
                </a:cubicBezTo>
                <a:cubicBezTo>
                  <a:pt x="126" y="292"/>
                  <a:pt x="123" y="294"/>
                  <a:pt x="123" y="297"/>
                </a:cubicBezTo>
                <a:cubicBezTo>
                  <a:pt x="123" y="307"/>
                  <a:pt x="123" y="307"/>
                  <a:pt x="123" y="307"/>
                </a:cubicBezTo>
                <a:cubicBezTo>
                  <a:pt x="123" y="308"/>
                  <a:pt x="124" y="309"/>
                  <a:pt x="124" y="310"/>
                </a:cubicBezTo>
                <a:cubicBezTo>
                  <a:pt x="128" y="314"/>
                  <a:pt x="128" y="314"/>
                  <a:pt x="128" y="314"/>
                </a:cubicBezTo>
                <a:cubicBezTo>
                  <a:pt x="129" y="315"/>
                  <a:pt x="129" y="315"/>
                  <a:pt x="130" y="315"/>
                </a:cubicBezTo>
                <a:cubicBezTo>
                  <a:pt x="131" y="316"/>
                  <a:pt x="131" y="316"/>
                  <a:pt x="132" y="316"/>
                </a:cubicBezTo>
                <a:cubicBezTo>
                  <a:pt x="132" y="316"/>
                  <a:pt x="133" y="316"/>
                  <a:pt x="133" y="316"/>
                </a:cubicBezTo>
                <a:cubicBezTo>
                  <a:pt x="141" y="324"/>
                  <a:pt x="141" y="324"/>
                  <a:pt x="141" y="324"/>
                </a:cubicBezTo>
                <a:cubicBezTo>
                  <a:pt x="141" y="325"/>
                  <a:pt x="142" y="325"/>
                  <a:pt x="142" y="326"/>
                </a:cubicBezTo>
                <a:cubicBezTo>
                  <a:pt x="144" y="326"/>
                  <a:pt x="147" y="327"/>
                  <a:pt x="150" y="327"/>
                </a:cubicBezTo>
                <a:cubicBezTo>
                  <a:pt x="150" y="327"/>
                  <a:pt x="150" y="327"/>
                  <a:pt x="150" y="327"/>
                </a:cubicBezTo>
                <a:cubicBezTo>
                  <a:pt x="155" y="326"/>
                  <a:pt x="158" y="326"/>
                  <a:pt x="159" y="325"/>
                </a:cubicBezTo>
                <a:cubicBezTo>
                  <a:pt x="160" y="325"/>
                  <a:pt x="160" y="325"/>
                  <a:pt x="160" y="324"/>
                </a:cubicBezTo>
                <a:cubicBezTo>
                  <a:pt x="160" y="324"/>
                  <a:pt x="168" y="316"/>
                  <a:pt x="169" y="316"/>
                </a:cubicBezTo>
                <a:cubicBezTo>
                  <a:pt x="169" y="316"/>
                  <a:pt x="169" y="316"/>
                  <a:pt x="170" y="316"/>
                </a:cubicBezTo>
                <a:cubicBezTo>
                  <a:pt x="170" y="316"/>
                  <a:pt x="170" y="316"/>
                  <a:pt x="171" y="316"/>
                </a:cubicBezTo>
                <a:cubicBezTo>
                  <a:pt x="172" y="316"/>
                  <a:pt x="173" y="315"/>
                  <a:pt x="174" y="314"/>
                </a:cubicBezTo>
                <a:cubicBezTo>
                  <a:pt x="177" y="310"/>
                  <a:pt x="177" y="310"/>
                  <a:pt x="177" y="310"/>
                </a:cubicBezTo>
                <a:cubicBezTo>
                  <a:pt x="178" y="309"/>
                  <a:pt x="178" y="308"/>
                  <a:pt x="178" y="307"/>
                </a:cubicBezTo>
                <a:cubicBezTo>
                  <a:pt x="178" y="297"/>
                  <a:pt x="178" y="297"/>
                  <a:pt x="178" y="297"/>
                </a:cubicBezTo>
                <a:cubicBezTo>
                  <a:pt x="178" y="294"/>
                  <a:pt x="176" y="292"/>
                  <a:pt x="173" y="292"/>
                </a:cubicBezTo>
                <a:close/>
                <a:moveTo>
                  <a:pt x="151" y="68"/>
                </a:moveTo>
                <a:cubicBezTo>
                  <a:pt x="107" y="68"/>
                  <a:pt x="71" y="105"/>
                  <a:pt x="71" y="151"/>
                </a:cubicBezTo>
                <a:cubicBezTo>
                  <a:pt x="71" y="169"/>
                  <a:pt x="76" y="186"/>
                  <a:pt x="87" y="201"/>
                </a:cubicBezTo>
                <a:cubicBezTo>
                  <a:pt x="87" y="201"/>
                  <a:pt x="92" y="208"/>
                  <a:pt x="95" y="211"/>
                </a:cubicBezTo>
                <a:cubicBezTo>
                  <a:pt x="113" y="234"/>
                  <a:pt x="122" y="252"/>
                  <a:pt x="122" y="266"/>
                </a:cubicBezTo>
                <a:cubicBezTo>
                  <a:pt x="119" y="268"/>
                  <a:pt x="116" y="271"/>
                  <a:pt x="116" y="275"/>
                </a:cubicBezTo>
                <a:cubicBezTo>
                  <a:pt x="116" y="280"/>
                  <a:pt x="120" y="284"/>
                  <a:pt x="125" y="284"/>
                </a:cubicBezTo>
                <a:cubicBezTo>
                  <a:pt x="176" y="284"/>
                  <a:pt x="176" y="284"/>
                  <a:pt x="176" y="284"/>
                </a:cubicBezTo>
                <a:cubicBezTo>
                  <a:pt x="181" y="284"/>
                  <a:pt x="185" y="280"/>
                  <a:pt x="185" y="275"/>
                </a:cubicBezTo>
                <a:cubicBezTo>
                  <a:pt x="185" y="272"/>
                  <a:pt x="184" y="269"/>
                  <a:pt x="181" y="268"/>
                </a:cubicBezTo>
                <a:cubicBezTo>
                  <a:pt x="181" y="251"/>
                  <a:pt x="189" y="232"/>
                  <a:pt x="207" y="211"/>
                </a:cubicBezTo>
                <a:cubicBezTo>
                  <a:pt x="209" y="208"/>
                  <a:pt x="214" y="201"/>
                  <a:pt x="215" y="201"/>
                </a:cubicBezTo>
                <a:cubicBezTo>
                  <a:pt x="225" y="187"/>
                  <a:pt x="230" y="170"/>
                  <a:pt x="231" y="152"/>
                </a:cubicBezTo>
                <a:cubicBezTo>
                  <a:pt x="231" y="129"/>
                  <a:pt x="222" y="109"/>
                  <a:pt x="207" y="93"/>
                </a:cubicBezTo>
                <a:cubicBezTo>
                  <a:pt x="192" y="77"/>
                  <a:pt x="172" y="68"/>
                  <a:pt x="151" y="68"/>
                </a:cubicBez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40674" y="1654814"/>
            <a:ext cx="119316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kern="1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App</a:t>
            </a:r>
            <a:r>
              <a:rPr lang="zh-CN" altLang="en-US" sz="2000" kern="1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功能</a:t>
            </a:r>
            <a:endParaRPr lang="zh-CN" altLang="en-US" sz="2000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87960" y="221615"/>
            <a:ext cx="1344930" cy="134493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4"/>
          <p:cNvSpPr txBox="1"/>
          <p:nvPr/>
        </p:nvSpPr>
        <p:spPr>
          <a:xfrm>
            <a:off x="240665" y="1045845"/>
            <a:ext cx="1305560" cy="260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 smtClean="0">
                <a:solidFill>
                  <a:srgbClr val="FCB0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</a:t>
            </a:r>
            <a:endParaRPr lang="zh-CN" altLang="en-US" sz="2400" b="1" dirty="0" smtClean="0">
              <a:solidFill>
                <a:srgbClr val="FCB0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Freeform 28"/>
          <p:cNvSpPr>
            <a:spLocks noEditPoints="1"/>
          </p:cNvSpPr>
          <p:nvPr/>
        </p:nvSpPr>
        <p:spPr bwMode="auto">
          <a:xfrm>
            <a:off x="532130" y="352425"/>
            <a:ext cx="723265" cy="543560"/>
          </a:xfrm>
          <a:custGeom>
            <a:avLst/>
            <a:gdLst>
              <a:gd name="T0" fmla="*/ 40 w 192"/>
              <a:gd name="T1" fmla="*/ 118 h 144"/>
              <a:gd name="T2" fmla="*/ 40 w 192"/>
              <a:gd name="T3" fmla="*/ 118 h 144"/>
              <a:gd name="T4" fmla="*/ 56 w 192"/>
              <a:gd name="T5" fmla="*/ 116 h 144"/>
              <a:gd name="T6" fmla="*/ 97 w 192"/>
              <a:gd name="T7" fmla="*/ 137 h 144"/>
              <a:gd name="T8" fmla="*/ 99 w 192"/>
              <a:gd name="T9" fmla="*/ 137 h 144"/>
              <a:gd name="T10" fmla="*/ 140 w 192"/>
              <a:gd name="T11" fmla="*/ 116 h 144"/>
              <a:gd name="T12" fmla="*/ 156 w 192"/>
              <a:gd name="T13" fmla="*/ 118 h 144"/>
              <a:gd name="T14" fmla="*/ 156 w 192"/>
              <a:gd name="T15" fmla="*/ 118 h 144"/>
              <a:gd name="T16" fmla="*/ 156 w 192"/>
              <a:gd name="T17" fmla="*/ 70 h 144"/>
              <a:gd name="T18" fmla="*/ 96 w 192"/>
              <a:gd name="T19" fmla="*/ 98 h 144"/>
              <a:gd name="T20" fmla="*/ 40 w 192"/>
              <a:gd name="T21" fmla="*/ 72 h 144"/>
              <a:gd name="T22" fmla="*/ 40 w 192"/>
              <a:gd name="T23" fmla="*/ 118 h 144"/>
              <a:gd name="T24" fmla="*/ 96 w 192"/>
              <a:gd name="T25" fmla="*/ 0 h 144"/>
              <a:gd name="T26" fmla="*/ 0 w 192"/>
              <a:gd name="T27" fmla="*/ 44 h 144"/>
              <a:gd name="T28" fmla="*/ 96 w 192"/>
              <a:gd name="T29" fmla="*/ 88 h 144"/>
              <a:gd name="T30" fmla="*/ 192 w 192"/>
              <a:gd name="T31" fmla="*/ 44 h 144"/>
              <a:gd name="T32" fmla="*/ 96 w 192"/>
              <a:gd name="T33" fmla="*/ 0 h 144"/>
              <a:gd name="T34" fmla="*/ 8 w 192"/>
              <a:gd name="T35" fmla="*/ 56 h 144"/>
              <a:gd name="T36" fmla="*/ 4 w 192"/>
              <a:gd name="T37" fmla="*/ 104 h 144"/>
              <a:gd name="T38" fmla="*/ 12 w 192"/>
              <a:gd name="T39" fmla="*/ 104 h 144"/>
              <a:gd name="T40" fmla="*/ 12 w 192"/>
              <a:gd name="T41" fmla="*/ 58 h 144"/>
              <a:gd name="T42" fmla="*/ 8 w 192"/>
              <a:gd name="T43" fmla="*/ 56 h 144"/>
              <a:gd name="T44" fmla="*/ 16 w 192"/>
              <a:gd name="T45" fmla="*/ 144 h 144"/>
              <a:gd name="T46" fmla="*/ 9 w 192"/>
              <a:gd name="T47" fmla="*/ 124 h 144"/>
              <a:gd name="T48" fmla="*/ 16 w 192"/>
              <a:gd name="T49" fmla="*/ 116 h 144"/>
              <a:gd name="T50" fmla="*/ 8 w 192"/>
              <a:gd name="T51" fmla="*/ 108 h 144"/>
              <a:gd name="T52" fmla="*/ 0 w 192"/>
              <a:gd name="T53" fmla="*/ 116 h 144"/>
              <a:gd name="T54" fmla="*/ 7 w 192"/>
              <a:gd name="T55" fmla="*/ 124 h 144"/>
              <a:gd name="T56" fmla="*/ 0 w 192"/>
              <a:gd name="T57" fmla="*/ 144 h 144"/>
              <a:gd name="T58" fmla="*/ 16 w 192"/>
              <a:gd name="T59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92" h="144">
                <a:moveTo>
                  <a:pt x="40" y="118"/>
                </a:moveTo>
                <a:cubicBezTo>
                  <a:pt x="40" y="118"/>
                  <a:pt x="40" y="118"/>
                  <a:pt x="40" y="118"/>
                </a:cubicBezTo>
                <a:cubicBezTo>
                  <a:pt x="45" y="116"/>
                  <a:pt x="50" y="116"/>
                  <a:pt x="56" y="116"/>
                </a:cubicBezTo>
                <a:cubicBezTo>
                  <a:pt x="72" y="116"/>
                  <a:pt x="91" y="127"/>
                  <a:pt x="97" y="137"/>
                </a:cubicBezTo>
                <a:cubicBezTo>
                  <a:pt x="99" y="137"/>
                  <a:pt x="99" y="137"/>
                  <a:pt x="99" y="137"/>
                </a:cubicBezTo>
                <a:cubicBezTo>
                  <a:pt x="105" y="127"/>
                  <a:pt x="123" y="116"/>
                  <a:pt x="140" y="116"/>
                </a:cubicBezTo>
                <a:cubicBezTo>
                  <a:pt x="145" y="116"/>
                  <a:pt x="151" y="116"/>
                  <a:pt x="156" y="118"/>
                </a:cubicBezTo>
                <a:cubicBezTo>
                  <a:pt x="156" y="118"/>
                  <a:pt x="156" y="118"/>
                  <a:pt x="156" y="118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96" y="98"/>
                  <a:pt x="96" y="98"/>
                  <a:pt x="96" y="98"/>
                </a:cubicBezTo>
                <a:cubicBezTo>
                  <a:pt x="40" y="72"/>
                  <a:pt x="40" y="72"/>
                  <a:pt x="40" y="72"/>
                </a:cubicBezTo>
                <a:lnTo>
                  <a:pt x="40" y="118"/>
                </a:lnTo>
                <a:close/>
                <a:moveTo>
                  <a:pt x="96" y="0"/>
                </a:moveTo>
                <a:cubicBezTo>
                  <a:pt x="0" y="44"/>
                  <a:pt x="0" y="44"/>
                  <a:pt x="0" y="44"/>
                </a:cubicBezTo>
                <a:cubicBezTo>
                  <a:pt x="96" y="88"/>
                  <a:pt x="96" y="88"/>
                  <a:pt x="96" y="88"/>
                </a:cubicBezTo>
                <a:cubicBezTo>
                  <a:pt x="192" y="44"/>
                  <a:pt x="192" y="44"/>
                  <a:pt x="192" y="44"/>
                </a:cubicBezTo>
                <a:lnTo>
                  <a:pt x="96" y="0"/>
                </a:lnTo>
                <a:close/>
                <a:moveTo>
                  <a:pt x="8" y="56"/>
                </a:moveTo>
                <a:cubicBezTo>
                  <a:pt x="4" y="104"/>
                  <a:pt x="4" y="104"/>
                  <a:pt x="4" y="104"/>
                </a:cubicBezTo>
                <a:cubicBezTo>
                  <a:pt x="12" y="104"/>
                  <a:pt x="12" y="104"/>
                  <a:pt x="12" y="104"/>
                </a:cubicBezTo>
                <a:cubicBezTo>
                  <a:pt x="12" y="58"/>
                  <a:pt x="12" y="58"/>
                  <a:pt x="12" y="58"/>
                </a:cubicBezTo>
                <a:lnTo>
                  <a:pt x="8" y="56"/>
                </a:lnTo>
                <a:close/>
                <a:moveTo>
                  <a:pt x="16" y="144"/>
                </a:moveTo>
                <a:cubicBezTo>
                  <a:pt x="9" y="124"/>
                  <a:pt x="9" y="124"/>
                  <a:pt x="9" y="124"/>
                </a:cubicBezTo>
                <a:cubicBezTo>
                  <a:pt x="13" y="123"/>
                  <a:pt x="16" y="120"/>
                  <a:pt x="16" y="116"/>
                </a:cubicBezTo>
                <a:cubicBezTo>
                  <a:pt x="16" y="111"/>
                  <a:pt x="12" y="108"/>
                  <a:pt x="8" y="108"/>
                </a:cubicBezTo>
                <a:cubicBezTo>
                  <a:pt x="3" y="108"/>
                  <a:pt x="0" y="111"/>
                  <a:pt x="0" y="116"/>
                </a:cubicBezTo>
                <a:cubicBezTo>
                  <a:pt x="0" y="120"/>
                  <a:pt x="3" y="123"/>
                  <a:pt x="7" y="124"/>
                </a:cubicBezTo>
                <a:cubicBezTo>
                  <a:pt x="0" y="144"/>
                  <a:pt x="0" y="144"/>
                  <a:pt x="0" y="144"/>
                </a:cubicBezTo>
                <a:lnTo>
                  <a:pt x="16" y="144"/>
                </a:ln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3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3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3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3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699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199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199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699"/>
                            </p:stCondLst>
                            <p:childTnLst>
                              <p:par>
                                <p:cTn id="9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" grpId="0" animBg="1"/>
      <p:bldP spid="31" grpId="0" animBg="1"/>
      <p:bldP spid="32" grpId="0" animBg="1"/>
      <p:bldP spid="15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26" grpId="0" animBg="1"/>
      <p:bldP spid="27" grpId="0" animBg="1"/>
      <p:bldP spid="28" grpId="0" animBg="1"/>
      <p:bldP spid="29" grpId="0" animBg="1"/>
      <p:bldP spid="5" grpId="0"/>
      <p:bldP spid="7" grpId="0" bldLvl="0" animBg="1"/>
      <p:bldP spid="9" grpId="0"/>
      <p:bldP spid="10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794611" y="1658983"/>
            <a:ext cx="3936375" cy="2050299"/>
          </a:xfrm>
          <a:prstGeom prst="round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7007683" y="1658983"/>
            <a:ext cx="3936375" cy="2050299"/>
          </a:xfrm>
          <a:prstGeom prst="round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2794611" y="3950801"/>
            <a:ext cx="3936375" cy="2050299"/>
          </a:xfrm>
          <a:prstGeom prst="round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7007683" y="3950801"/>
            <a:ext cx="3936375" cy="2050299"/>
          </a:xfrm>
          <a:prstGeom prst="round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2689642" y="515424"/>
            <a:ext cx="928370" cy="54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顾客</a:t>
            </a:r>
            <a:endParaRPr lang="zh-CN" altLang="en-US" sz="2935" b="1" dirty="0">
              <a:solidFill>
                <a:srgbClr val="202A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498"/>
          <p:cNvSpPr txBox="1"/>
          <p:nvPr/>
        </p:nvSpPr>
        <p:spPr>
          <a:xfrm>
            <a:off x="3407071" y="2090181"/>
            <a:ext cx="1300480" cy="42989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r"/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支付功能</a:t>
            </a:r>
            <a:endParaRPr lang="zh-CN" altLang="en-US" sz="2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41" name="TextBox 499"/>
          <p:cNvSpPr txBox="1"/>
          <p:nvPr/>
        </p:nvSpPr>
        <p:spPr>
          <a:xfrm>
            <a:off x="8912794" y="2090181"/>
            <a:ext cx="1859280" cy="42989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r"/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修改个人信息</a:t>
            </a:r>
            <a:endParaRPr lang="zh-CN" altLang="en-US" sz="2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42" name="TextBox 500"/>
          <p:cNvSpPr txBox="1"/>
          <p:nvPr/>
        </p:nvSpPr>
        <p:spPr>
          <a:xfrm>
            <a:off x="2848172" y="4414528"/>
            <a:ext cx="2418080" cy="42989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r"/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按照首页推荐点餐</a:t>
            </a:r>
            <a:endParaRPr lang="zh-CN" altLang="en-US" sz="2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43" name="TextBox 501"/>
          <p:cNvSpPr txBox="1"/>
          <p:nvPr/>
        </p:nvSpPr>
        <p:spPr>
          <a:xfrm>
            <a:off x="9241724" y="4414528"/>
            <a:ext cx="1530350" cy="42989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r"/>
            <a:r>
              <a:rPr lang="en-US" altLang="zh-CN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and more</a:t>
            </a:r>
            <a:endParaRPr lang="en-US" altLang="zh-CN" sz="2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26" name="Freeform 7"/>
          <p:cNvSpPr>
            <a:spLocks noEditPoints="1"/>
          </p:cNvSpPr>
          <p:nvPr/>
        </p:nvSpPr>
        <p:spPr bwMode="auto">
          <a:xfrm>
            <a:off x="7247310" y="4223530"/>
            <a:ext cx="1074505" cy="1447851"/>
          </a:xfrm>
          <a:custGeom>
            <a:avLst/>
            <a:gdLst>
              <a:gd name="T0" fmla="*/ 107 w 243"/>
              <a:gd name="T1" fmla="*/ 147 h 327"/>
              <a:gd name="T2" fmla="*/ 152 w 243"/>
              <a:gd name="T3" fmla="*/ 6 h 327"/>
              <a:gd name="T4" fmla="*/ 84 w 243"/>
              <a:gd name="T5" fmla="*/ 300 h 327"/>
              <a:gd name="T6" fmla="*/ 120 w 243"/>
              <a:gd name="T7" fmla="*/ 154 h 327"/>
              <a:gd name="T8" fmla="*/ 187 w 243"/>
              <a:gd name="T9" fmla="*/ 170 h 327"/>
              <a:gd name="T10" fmla="*/ 107 w 243"/>
              <a:gd name="T11" fmla="*/ 206 h 327"/>
              <a:gd name="T12" fmla="*/ 134 w 243"/>
              <a:gd name="T13" fmla="*/ 186 h 327"/>
              <a:gd name="T14" fmla="*/ 161 w 243"/>
              <a:gd name="T15" fmla="*/ 186 h 327"/>
              <a:gd name="T16" fmla="*/ 156 w 243"/>
              <a:gd name="T17" fmla="*/ 106 h 327"/>
              <a:gd name="T18" fmla="*/ 125 w 243"/>
              <a:gd name="T19" fmla="*/ 110 h 327"/>
              <a:gd name="T20" fmla="*/ 132 w 243"/>
              <a:gd name="T21" fmla="*/ 108 h 327"/>
              <a:gd name="T22" fmla="*/ 93 w 243"/>
              <a:gd name="T23" fmla="*/ 129 h 327"/>
              <a:gd name="T24" fmla="*/ 105 w 243"/>
              <a:gd name="T25" fmla="*/ 126 h 327"/>
              <a:gd name="T26" fmla="*/ 95 w 243"/>
              <a:gd name="T27" fmla="*/ 127 h 327"/>
              <a:gd name="T28" fmla="*/ 110 w 243"/>
              <a:gd name="T29" fmla="*/ 112 h 327"/>
              <a:gd name="T30" fmla="*/ 117 w 243"/>
              <a:gd name="T31" fmla="*/ 120 h 327"/>
              <a:gd name="T32" fmla="*/ 129 w 243"/>
              <a:gd name="T33" fmla="*/ 116 h 327"/>
              <a:gd name="T34" fmla="*/ 136 w 243"/>
              <a:gd name="T35" fmla="*/ 123 h 327"/>
              <a:gd name="T36" fmla="*/ 140 w 243"/>
              <a:gd name="T37" fmla="*/ 115 h 327"/>
              <a:gd name="T38" fmla="*/ 158 w 243"/>
              <a:gd name="T39" fmla="*/ 110 h 327"/>
              <a:gd name="T40" fmla="*/ 167 w 243"/>
              <a:gd name="T41" fmla="*/ 163 h 327"/>
              <a:gd name="T42" fmla="*/ 158 w 243"/>
              <a:gd name="T43" fmla="*/ 178 h 327"/>
              <a:gd name="T44" fmla="*/ 150 w 243"/>
              <a:gd name="T45" fmla="*/ 188 h 327"/>
              <a:gd name="T46" fmla="*/ 148 w 243"/>
              <a:gd name="T47" fmla="*/ 201 h 327"/>
              <a:gd name="T48" fmla="*/ 143 w 243"/>
              <a:gd name="T49" fmla="*/ 175 h 327"/>
              <a:gd name="T50" fmla="*/ 130 w 243"/>
              <a:gd name="T51" fmla="*/ 174 h 327"/>
              <a:gd name="T52" fmla="*/ 117 w 243"/>
              <a:gd name="T53" fmla="*/ 168 h 327"/>
              <a:gd name="T54" fmla="*/ 107 w 243"/>
              <a:gd name="T55" fmla="*/ 166 h 327"/>
              <a:gd name="T56" fmla="*/ 112 w 243"/>
              <a:gd name="T57" fmla="*/ 187 h 327"/>
              <a:gd name="T58" fmla="*/ 99 w 243"/>
              <a:gd name="T59" fmla="*/ 212 h 327"/>
              <a:gd name="T60" fmla="*/ 88 w 243"/>
              <a:gd name="T61" fmla="*/ 192 h 327"/>
              <a:gd name="T62" fmla="*/ 72 w 243"/>
              <a:gd name="T63" fmla="*/ 172 h 327"/>
              <a:gd name="T64" fmla="*/ 83 w 243"/>
              <a:gd name="T65" fmla="*/ 152 h 327"/>
              <a:gd name="T66" fmla="*/ 106 w 243"/>
              <a:gd name="T67" fmla="*/ 160 h 327"/>
              <a:gd name="T68" fmla="*/ 98 w 243"/>
              <a:gd name="T69" fmla="*/ 150 h 327"/>
              <a:gd name="T70" fmla="*/ 90 w 243"/>
              <a:gd name="T71" fmla="*/ 145 h 327"/>
              <a:gd name="T72" fmla="*/ 85 w 243"/>
              <a:gd name="T73" fmla="*/ 141 h 327"/>
              <a:gd name="T74" fmla="*/ 82 w 243"/>
              <a:gd name="T75" fmla="*/ 112 h 327"/>
              <a:gd name="T76" fmla="*/ 83 w 243"/>
              <a:gd name="T77" fmla="*/ 135 h 327"/>
              <a:gd name="T78" fmla="*/ 86 w 243"/>
              <a:gd name="T79" fmla="*/ 125 h 327"/>
              <a:gd name="T80" fmla="*/ 80 w 243"/>
              <a:gd name="T81" fmla="*/ 83 h 327"/>
              <a:gd name="T82" fmla="*/ 80 w 243"/>
              <a:gd name="T83" fmla="*/ 98 h 327"/>
              <a:gd name="T84" fmla="*/ 70 w 243"/>
              <a:gd name="T85" fmla="*/ 108 h 327"/>
              <a:gd name="T86" fmla="*/ 55 w 243"/>
              <a:gd name="T87" fmla="*/ 105 h 327"/>
              <a:gd name="T88" fmla="*/ 48 w 243"/>
              <a:gd name="T89" fmla="*/ 130 h 327"/>
              <a:gd name="T90" fmla="*/ 45 w 243"/>
              <a:gd name="T91" fmla="*/ 96 h 327"/>
              <a:gd name="T92" fmla="*/ 45 w 243"/>
              <a:gd name="T93" fmla="*/ 108 h 327"/>
              <a:gd name="T94" fmla="*/ 31 w 243"/>
              <a:gd name="T95" fmla="*/ 114 h 327"/>
              <a:gd name="T96" fmla="*/ 44 w 243"/>
              <a:gd name="T97" fmla="*/ 115 h 327"/>
              <a:gd name="T98" fmla="*/ 43 w 243"/>
              <a:gd name="T99" fmla="*/ 126 h 327"/>
              <a:gd name="T100" fmla="*/ 31 w 243"/>
              <a:gd name="T101" fmla="*/ 142 h 327"/>
              <a:gd name="T102" fmla="*/ 47 w 243"/>
              <a:gd name="T103" fmla="*/ 132 h 327"/>
              <a:gd name="T104" fmla="*/ 31 w 243"/>
              <a:gd name="T105" fmla="*/ 155 h 327"/>
              <a:gd name="T106" fmla="*/ 30 w 243"/>
              <a:gd name="T107" fmla="*/ 164 h 327"/>
              <a:gd name="T108" fmla="*/ 43 w 243"/>
              <a:gd name="T109" fmla="*/ 169 h 327"/>
              <a:gd name="T110" fmla="*/ 54 w 243"/>
              <a:gd name="T111" fmla="*/ 190 h 327"/>
              <a:gd name="T112" fmla="*/ 27 w 243"/>
              <a:gd name="T113" fmla="*/ 171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43" h="327">
                <a:moveTo>
                  <a:pt x="105" y="149"/>
                </a:moveTo>
                <a:cubicBezTo>
                  <a:pt x="106" y="149"/>
                  <a:pt x="109" y="149"/>
                  <a:pt x="109" y="150"/>
                </a:cubicBezTo>
                <a:cubicBezTo>
                  <a:pt x="110" y="150"/>
                  <a:pt x="110" y="151"/>
                  <a:pt x="110" y="151"/>
                </a:cubicBezTo>
                <a:cubicBezTo>
                  <a:pt x="111" y="151"/>
                  <a:pt x="112" y="151"/>
                  <a:pt x="112" y="151"/>
                </a:cubicBezTo>
                <a:cubicBezTo>
                  <a:pt x="112" y="150"/>
                  <a:pt x="112" y="151"/>
                  <a:pt x="112" y="150"/>
                </a:cubicBezTo>
                <a:cubicBezTo>
                  <a:pt x="112" y="149"/>
                  <a:pt x="111" y="148"/>
                  <a:pt x="110" y="146"/>
                </a:cubicBezTo>
                <a:cubicBezTo>
                  <a:pt x="111" y="145"/>
                  <a:pt x="111" y="145"/>
                  <a:pt x="111" y="145"/>
                </a:cubicBezTo>
                <a:cubicBezTo>
                  <a:pt x="111" y="145"/>
                  <a:pt x="110" y="145"/>
                  <a:pt x="109" y="145"/>
                </a:cubicBezTo>
                <a:cubicBezTo>
                  <a:pt x="109" y="146"/>
                  <a:pt x="109" y="146"/>
                  <a:pt x="109" y="146"/>
                </a:cubicBezTo>
                <a:cubicBezTo>
                  <a:pt x="108" y="147"/>
                  <a:pt x="108" y="147"/>
                  <a:pt x="107" y="147"/>
                </a:cubicBezTo>
                <a:cubicBezTo>
                  <a:pt x="107" y="146"/>
                  <a:pt x="107" y="146"/>
                  <a:pt x="107" y="145"/>
                </a:cubicBezTo>
                <a:cubicBezTo>
                  <a:pt x="107" y="145"/>
                  <a:pt x="107" y="145"/>
                  <a:pt x="106" y="144"/>
                </a:cubicBezTo>
                <a:cubicBezTo>
                  <a:pt x="105" y="145"/>
                  <a:pt x="105" y="146"/>
                  <a:pt x="104" y="147"/>
                </a:cubicBezTo>
                <a:cubicBezTo>
                  <a:pt x="104" y="147"/>
                  <a:pt x="104" y="147"/>
                  <a:pt x="104" y="148"/>
                </a:cubicBezTo>
                <a:cubicBezTo>
                  <a:pt x="104" y="149"/>
                  <a:pt x="104" y="149"/>
                  <a:pt x="104" y="150"/>
                </a:cubicBezTo>
                <a:cubicBezTo>
                  <a:pt x="104" y="150"/>
                  <a:pt x="105" y="149"/>
                  <a:pt x="105" y="149"/>
                </a:cubicBezTo>
                <a:close/>
                <a:moveTo>
                  <a:pt x="139" y="22"/>
                </a:moveTo>
                <a:cubicBezTo>
                  <a:pt x="140" y="15"/>
                  <a:pt x="140" y="15"/>
                  <a:pt x="140" y="15"/>
                </a:cubicBezTo>
                <a:cubicBezTo>
                  <a:pt x="149" y="17"/>
                  <a:pt x="149" y="17"/>
                  <a:pt x="149" y="17"/>
                </a:cubicBezTo>
                <a:cubicBezTo>
                  <a:pt x="152" y="6"/>
                  <a:pt x="152" y="6"/>
                  <a:pt x="152" y="6"/>
                </a:cubicBezTo>
                <a:cubicBezTo>
                  <a:pt x="120" y="0"/>
                  <a:pt x="120" y="0"/>
                  <a:pt x="120" y="0"/>
                </a:cubicBezTo>
                <a:cubicBezTo>
                  <a:pt x="118" y="11"/>
                  <a:pt x="118" y="11"/>
                  <a:pt x="118" y="11"/>
                </a:cubicBezTo>
                <a:cubicBezTo>
                  <a:pt x="125" y="12"/>
                  <a:pt x="125" y="12"/>
                  <a:pt x="125" y="12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19" y="44"/>
                  <a:pt x="119" y="44"/>
                  <a:pt x="119" y="44"/>
                </a:cubicBezTo>
                <a:cubicBezTo>
                  <a:pt x="178" y="57"/>
                  <a:pt x="215" y="114"/>
                  <a:pt x="203" y="173"/>
                </a:cubicBezTo>
                <a:cubicBezTo>
                  <a:pt x="191" y="232"/>
                  <a:pt x="133" y="270"/>
                  <a:pt x="74" y="257"/>
                </a:cubicBezTo>
                <a:cubicBezTo>
                  <a:pt x="68" y="283"/>
                  <a:pt x="68" y="283"/>
                  <a:pt x="68" y="283"/>
                </a:cubicBezTo>
                <a:cubicBezTo>
                  <a:pt x="74" y="284"/>
                  <a:pt x="79" y="285"/>
                  <a:pt x="84" y="286"/>
                </a:cubicBezTo>
                <a:cubicBezTo>
                  <a:pt x="84" y="300"/>
                  <a:pt x="84" y="300"/>
                  <a:pt x="84" y="300"/>
                </a:cubicBezTo>
                <a:cubicBezTo>
                  <a:pt x="10" y="300"/>
                  <a:pt x="10" y="300"/>
                  <a:pt x="10" y="300"/>
                </a:cubicBezTo>
                <a:cubicBezTo>
                  <a:pt x="10" y="327"/>
                  <a:pt x="10" y="327"/>
                  <a:pt x="10" y="327"/>
                </a:cubicBezTo>
                <a:cubicBezTo>
                  <a:pt x="174" y="327"/>
                  <a:pt x="174" y="327"/>
                  <a:pt x="174" y="327"/>
                </a:cubicBezTo>
                <a:cubicBezTo>
                  <a:pt x="174" y="300"/>
                  <a:pt x="174" y="300"/>
                  <a:pt x="174" y="300"/>
                </a:cubicBezTo>
                <a:cubicBezTo>
                  <a:pt x="101" y="300"/>
                  <a:pt x="101" y="300"/>
                  <a:pt x="101" y="300"/>
                </a:cubicBezTo>
                <a:cubicBezTo>
                  <a:pt x="101" y="286"/>
                  <a:pt x="101" y="286"/>
                  <a:pt x="101" y="286"/>
                </a:cubicBezTo>
                <a:cubicBezTo>
                  <a:pt x="162" y="284"/>
                  <a:pt x="216" y="241"/>
                  <a:pt x="229" y="179"/>
                </a:cubicBezTo>
                <a:cubicBezTo>
                  <a:pt x="243" y="111"/>
                  <a:pt x="204" y="43"/>
                  <a:pt x="139" y="22"/>
                </a:cubicBezTo>
                <a:close/>
                <a:moveTo>
                  <a:pt x="117" y="154"/>
                </a:moveTo>
                <a:cubicBezTo>
                  <a:pt x="120" y="154"/>
                  <a:pt x="120" y="154"/>
                  <a:pt x="120" y="154"/>
                </a:cubicBezTo>
                <a:cubicBezTo>
                  <a:pt x="120" y="154"/>
                  <a:pt x="120" y="154"/>
                  <a:pt x="120" y="154"/>
                </a:cubicBezTo>
                <a:cubicBezTo>
                  <a:pt x="120" y="154"/>
                  <a:pt x="120" y="153"/>
                  <a:pt x="120" y="153"/>
                </a:cubicBezTo>
                <a:cubicBezTo>
                  <a:pt x="120" y="151"/>
                  <a:pt x="119" y="150"/>
                  <a:pt x="119" y="149"/>
                </a:cubicBezTo>
                <a:cubicBezTo>
                  <a:pt x="119" y="148"/>
                  <a:pt x="121" y="148"/>
                  <a:pt x="121" y="147"/>
                </a:cubicBezTo>
                <a:cubicBezTo>
                  <a:pt x="120" y="146"/>
                  <a:pt x="118" y="147"/>
                  <a:pt x="117" y="148"/>
                </a:cubicBezTo>
                <a:cubicBezTo>
                  <a:pt x="116" y="150"/>
                  <a:pt x="118" y="151"/>
                  <a:pt x="118" y="153"/>
                </a:cubicBezTo>
                <a:cubicBezTo>
                  <a:pt x="118" y="153"/>
                  <a:pt x="117" y="153"/>
                  <a:pt x="117" y="154"/>
                </a:cubicBezTo>
                <a:close/>
                <a:moveTo>
                  <a:pt x="77" y="242"/>
                </a:moveTo>
                <a:cubicBezTo>
                  <a:pt x="84" y="243"/>
                  <a:pt x="90" y="244"/>
                  <a:pt x="96" y="244"/>
                </a:cubicBezTo>
                <a:cubicBezTo>
                  <a:pt x="140" y="244"/>
                  <a:pt x="179" y="213"/>
                  <a:pt x="187" y="170"/>
                </a:cubicBezTo>
                <a:cubicBezTo>
                  <a:pt x="198" y="119"/>
                  <a:pt x="166" y="70"/>
                  <a:pt x="115" y="60"/>
                </a:cubicBezTo>
                <a:cubicBezTo>
                  <a:pt x="109" y="58"/>
                  <a:pt x="103" y="58"/>
                  <a:pt x="96" y="58"/>
                </a:cubicBezTo>
                <a:cubicBezTo>
                  <a:pt x="53" y="58"/>
                  <a:pt x="14" y="89"/>
                  <a:pt x="5" y="132"/>
                </a:cubicBezTo>
                <a:cubicBezTo>
                  <a:pt x="0" y="156"/>
                  <a:pt x="5" y="181"/>
                  <a:pt x="19" y="202"/>
                </a:cubicBezTo>
                <a:cubicBezTo>
                  <a:pt x="32" y="222"/>
                  <a:pt x="53" y="237"/>
                  <a:pt x="77" y="242"/>
                </a:cubicBezTo>
                <a:close/>
                <a:moveTo>
                  <a:pt x="111" y="207"/>
                </a:moveTo>
                <a:cubicBezTo>
                  <a:pt x="110" y="209"/>
                  <a:pt x="109" y="210"/>
                  <a:pt x="109" y="212"/>
                </a:cubicBezTo>
                <a:cubicBezTo>
                  <a:pt x="108" y="212"/>
                  <a:pt x="108" y="214"/>
                  <a:pt x="107" y="214"/>
                </a:cubicBezTo>
                <a:cubicBezTo>
                  <a:pt x="106" y="214"/>
                  <a:pt x="106" y="213"/>
                  <a:pt x="106" y="212"/>
                </a:cubicBezTo>
                <a:cubicBezTo>
                  <a:pt x="106" y="210"/>
                  <a:pt x="107" y="208"/>
                  <a:pt x="107" y="206"/>
                </a:cubicBezTo>
                <a:cubicBezTo>
                  <a:pt x="107" y="205"/>
                  <a:pt x="108" y="204"/>
                  <a:pt x="109" y="204"/>
                </a:cubicBezTo>
                <a:cubicBezTo>
                  <a:pt x="109" y="204"/>
                  <a:pt x="109" y="204"/>
                  <a:pt x="109" y="204"/>
                </a:cubicBezTo>
                <a:cubicBezTo>
                  <a:pt x="110" y="204"/>
                  <a:pt x="109" y="204"/>
                  <a:pt x="110" y="203"/>
                </a:cubicBezTo>
                <a:cubicBezTo>
                  <a:pt x="110" y="203"/>
                  <a:pt x="110" y="201"/>
                  <a:pt x="111" y="201"/>
                </a:cubicBezTo>
                <a:cubicBezTo>
                  <a:pt x="112" y="201"/>
                  <a:pt x="112" y="203"/>
                  <a:pt x="112" y="204"/>
                </a:cubicBezTo>
                <a:cubicBezTo>
                  <a:pt x="112" y="204"/>
                  <a:pt x="111" y="206"/>
                  <a:pt x="111" y="207"/>
                </a:cubicBezTo>
                <a:close/>
                <a:moveTo>
                  <a:pt x="135" y="189"/>
                </a:moveTo>
                <a:cubicBezTo>
                  <a:pt x="135" y="190"/>
                  <a:pt x="134" y="189"/>
                  <a:pt x="134" y="189"/>
                </a:cubicBezTo>
                <a:cubicBezTo>
                  <a:pt x="133" y="189"/>
                  <a:pt x="134" y="188"/>
                  <a:pt x="134" y="187"/>
                </a:cubicBezTo>
                <a:cubicBezTo>
                  <a:pt x="134" y="187"/>
                  <a:pt x="134" y="186"/>
                  <a:pt x="134" y="186"/>
                </a:cubicBezTo>
                <a:cubicBezTo>
                  <a:pt x="135" y="187"/>
                  <a:pt x="136" y="187"/>
                  <a:pt x="135" y="189"/>
                </a:cubicBezTo>
                <a:close/>
                <a:moveTo>
                  <a:pt x="152" y="199"/>
                </a:moveTo>
                <a:cubicBezTo>
                  <a:pt x="152" y="198"/>
                  <a:pt x="152" y="196"/>
                  <a:pt x="153" y="196"/>
                </a:cubicBezTo>
                <a:cubicBezTo>
                  <a:pt x="153" y="196"/>
                  <a:pt x="153" y="196"/>
                  <a:pt x="154" y="196"/>
                </a:cubicBezTo>
                <a:cubicBezTo>
                  <a:pt x="154" y="196"/>
                  <a:pt x="155" y="195"/>
                  <a:pt x="156" y="195"/>
                </a:cubicBezTo>
                <a:cubicBezTo>
                  <a:pt x="155" y="196"/>
                  <a:pt x="153" y="197"/>
                  <a:pt x="152" y="199"/>
                </a:cubicBezTo>
                <a:close/>
                <a:moveTo>
                  <a:pt x="154" y="181"/>
                </a:moveTo>
                <a:cubicBezTo>
                  <a:pt x="154" y="180"/>
                  <a:pt x="155" y="180"/>
                  <a:pt x="156" y="180"/>
                </a:cubicBezTo>
                <a:cubicBezTo>
                  <a:pt x="156" y="181"/>
                  <a:pt x="155" y="182"/>
                  <a:pt x="154" y="181"/>
                </a:cubicBezTo>
                <a:close/>
                <a:moveTo>
                  <a:pt x="161" y="186"/>
                </a:moveTo>
                <a:cubicBezTo>
                  <a:pt x="161" y="186"/>
                  <a:pt x="161" y="185"/>
                  <a:pt x="161" y="185"/>
                </a:cubicBezTo>
                <a:cubicBezTo>
                  <a:pt x="161" y="184"/>
                  <a:pt x="162" y="184"/>
                  <a:pt x="162" y="183"/>
                </a:cubicBezTo>
                <a:cubicBezTo>
                  <a:pt x="162" y="182"/>
                  <a:pt x="162" y="182"/>
                  <a:pt x="163" y="182"/>
                </a:cubicBezTo>
                <a:cubicBezTo>
                  <a:pt x="163" y="182"/>
                  <a:pt x="163" y="182"/>
                  <a:pt x="163" y="182"/>
                </a:cubicBezTo>
                <a:cubicBezTo>
                  <a:pt x="163" y="184"/>
                  <a:pt x="162" y="185"/>
                  <a:pt x="161" y="186"/>
                </a:cubicBezTo>
                <a:close/>
                <a:moveTo>
                  <a:pt x="163" y="179"/>
                </a:moveTo>
                <a:cubicBezTo>
                  <a:pt x="163" y="179"/>
                  <a:pt x="162" y="179"/>
                  <a:pt x="162" y="178"/>
                </a:cubicBezTo>
                <a:cubicBezTo>
                  <a:pt x="162" y="177"/>
                  <a:pt x="163" y="176"/>
                  <a:pt x="164" y="176"/>
                </a:cubicBezTo>
                <a:cubicBezTo>
                  <a:pt x="164" y="178"/>
                  <a:pt x="163" y="178"/>
                  <a:pt x="163" y="179"/>
                </a:cubicBezTo>
                <a:close/>
                <a:moveTo>
                  <a:pt x="156" y="106"/>
                </a:moveTo>
                <a:cubicBezTo>
                  <a:pt x="155" y="106"/>
                  <a:pt x="155" y="106"/>
                  <a:pt x="155" y="106"/>
                </a:cubicBezTo>
                <a:cubicBezTo>
                  <a:pt x="154" y="105"/>
                  <a:pt x="154" y="104"/>
                  <a:pt x="153" y="103"/>
                </a:cubicBezTo>
                <a:cubicBezTo>
                  <a:pt x="153" y="103"/>
                  <a:pt x="153" y="103"/>
                  <a:pt x="154" y="103"/>
                </a:cubicBezTo>
                <a:cubicBezTo>
                  <a:pt x="154" y="104"/>
                  <a:pt x="155" y="105"/>
                  <a:pt x="156" y="106"/>
                </a:cubicBezTo>
                <a:close/>
                <a:moveTo>
                  <a:pt x="152" y="102"/>
                </a:moveTo>
                <a:cubicBezTo>
                  <a:pt x="153" y="102"/>
                  <a:pt x="153" y="102"/>
                  <a:pt x="153" y="103"/>
                </a:cubicBezTo>
                <a:cubicBezTo>
                  <a:pt x="153" y="103"/>
                  <a:pt x="152" y="103"/>
                  <a:pt x="152" y="103"/>
                </a:cubicBezTo>
                <a:cubicBezTo>
                  <a:pt x="152" y="102"/>
                  <a:pt x="152" y="102"/>
                  <a:pt x="152" y="102"/>
                </a:cubicBezTo>
                <a:close/>
                <a:moveTo>
                  <a:pt x="125" y="111"/>
                </a:moveTo>
                <a:cubicBezTo>
                  <a:pt x="125" y="111"/>
                  <a:pt x="125" y="111"/>
                  <a:pt x="125" y="110"/>
                </a:cubicBezTo>
                <a:cubicBezTo>
                  <a:pt x="125" y="110"/>
                  <a:pt x="126" y="109"/>
                  <a:pt x="126" y="109"/>
                </a:cubicBezTo>
                <a:cubicBezTo>
                  <a:pt x="126" y="109"/>
                  <a:pt x="126" y="108"/>
                  <a:pt x="126" y="108"/>
                </a:cubicBezTo>
                <a:cubicBezTo>
                  <a:pt x="126" y="108"/>
                  <a:pt x="127" y="108"/>
                  <a:pt x="127" y="108"/>
                </a:cubicBezTo>
                <a:cubicBezTo>
                  <a:pt x="128" y="107"/>
                  <a:pt x="128" y="107"/>
                  <a:pt x="128" y="106"/>
                </a:cubicBezTo>
                <a:cubicBezTo>
                  <a:pt x="129" y="106"/>
                  <a:pt x="129" y="107"/>
                  <a:pt x="130" y="106"/>
                </a:cubicBezTo>
                <a:cubicBezTo>
                  <a:pt x="131" y="106"/>
                  <a:pt x="132" y="106"/>
                  <a:pt x="133" y="106"/>
                </a:cubicBezTo>
                <a:cubicBezTo>
                  <a:pt x="133" y="106"/>
                  <a:pt x="133" y="106"/>
                  <a:pt x="134" y="106"/>
                </a:cubicBezTo>
                <a:cubicBezTo>
                  <a:pt x="135" y="105"/>
                  <a:pt x="136" y="104"/>
                  <a:pt x="137" y="105"/>
                </a:cubicBezTo>
                <a:cubicBezTo>
                  <a:pt x="137" y="106"/>
                  <a:pt x="137" y="106"/>
                  <a:pt x="137" y="107"/>
                </a:cubicBezTo>
                <a:cubicBezTo>
                  <a:pt x="135" y="108"/>
                  <a:pt x="134" y="107"/>
                  <a:pt x="132" y="108"/>
                </a:cubicBezTo>
                <a:cubicBezTo>
                  <a:pt x="132" y="108"/>
                  <a:pt x="132" y="108"/>
                  <a:pt x="132" y="108"/>
                </a:cubicBezTo>
                <a:cubicBezTo>
                  <a:pt x="131" y="109"/>
                  <a:pt x="130" y="109"/>
                  <a:pt x="129" y="110"/>
                </a:cubicBezTo>
                <a:cubicBezTo>
                  <a:pt x="128" y="110"/>
                  <a:pt x="126" y="112"/>
                  <a:pt x="127" y="114"/>
                </a:cubicBezTo>
                <a:cubicBezTo>
                  <a:pt x="127" y="114"/>
                  <a:pt x="127" y="114"/>
                  <a:pt x="127" y="114"/>
                </a:cubicBezTo>
                <a:cubicBezTo>
                  <a:pt x="127" y="116"/>
                  <a:pt x="126" y="115"/>
                  <a:pt x="125" y="115"/>
                </a:cubicBezTo>
                <a:cubicBezTo>
                  <a:pt x="125" y="114"/>
                  <a:pt x="125" y="114"/>
                  <a:pt x="125" y="114"/>
                </a:cubicBezTo>
                <a:cubicBezTo>
                  <a:pt x="124" y="113"/>
                  <a:pt x="124" y="113"/>
                  <a:pt x="124" y="112"/>
                </a:cubicBezTo>
                <a:cubicBezTo>
                  <a:pt x="124" y="112"/>
                  <a:pt x="124" y="112"/>
                  <a:pt x="125" y="111"/>
                </a:cubicBezTo>
                <a:close/>
                <a:moveTo>
                  <a:pt x="92" y="133"/>
                </a:moveTo>
                <a:cubicBezTo>
                  <a:pt x="94" y="134"/>
                  <a:pt x="93" y="130"/>
                  <a:pt x="93" y="129"/>
                </a:cubicBezTo>
                <a:cubicBezTo>
                  <a:pt x="94" y="128"/>
                  <a:pt x="95" y="128"/>
                  <a:pt x="95" y="128"/>
                </a:cubicBezTo>
                <a:cubicBezTo>
                  <a:pt x="96" y="129"/>
                  <a:pt x="96" y="131"/>
                  <a:pt x="97" y="132"/>
                </a:cubicBezTo>
                <a:cubicBezTo>
                  <a:pt x="98" y="132"/>
                  <a:pt x="100" y="133"/>
                  <a:pt x="101" y="132"/>
                </a:cubicBezTo>
                <a:cubicBezTo>
                  <a:pt x="101" y="131"/>
                  <a:pt x="101" y="130"/>
                  <a:pt x="102" y="130"/>
                </a:cubicBezTo>
                <a:cubicBezTo>
                  <a:pt x="102" y="130"/>
                  <a:pt x="103" y="130"/>
                  <a:pt x="103" y="129"/>
                </a:cubicBezTo>
                <a:cubicBezTo>
                  <a:pt x="103" y="129"/>
                  <a:pt x="103" y="128"/>
                  <a:pt x="103" y="128"/>
                </a:cubicBezTo>
                <a:cubicBezTo>
                  <a:pt x="103" y="127"/>
                  <a:pt x="105" y="127"/>
                  <a:pt x="106" y="127"/>
                </a:cubicBezTo>
                <a:cubicBezTo>
                  <a:pt x="106" y="127"/>
                  <a:pt x="106" y="127"/>
                  <a:pt x="106" y="127"/>
                </a:cubicBezTo>
                <a:cubicBezTo>
                  <a:pt x="106" y="126"/>
                  <a:pt x="105" y="127"/>
                  <a:pt x="105" y="127"/>
                </a:cubicBezTo>
                <a:cubicBezTo>
                  <a:pt x="105" y="127"/>
                  <a:pt x="105" y="126"/>
                  <a:pt x="105" y="126"/>
                </a:cubicBezTo>
                <a:cubicBezTo>
                  <a:pt x="105" y="126"/>
                  <a:pt x="104" y="127"/>
                  <a:pt x="103" y="126"/>
                </a:cubicBezTo>
                <a:cubicBezTo>
                  <a:pt x="102" y="126"/>
                  <a:pt x="102" y="125"/>
                  <a:pt x="102" y="125"/>
                </a:cubicBezTo>
                <a:cubicBezTo>
                  <a:pt x="102" y="122"/>
                  <a:pt x="103" y="121"/>
                  <a:pt x="105" y="119"/>
                </a:cubicBezTo>
                <a:cubicBezTo>
                  <a:pt x="105" y="119"/>
                  <a:pt x="105" y="119"/>
                  <a:pt x="105" y="119"/>
                </a:cubicBezTo>
                <a:cubicBezTo>
                  <a:pt x="104" y="118"/>
                  <a:pt x="103" y="119"/>
                  <a:pt x="103" y="119"/>
                </a:cubicBezTo>
                <a:cubicBezTo>
                  <a:pt x="102" y="122"/>
                  <a:pt x="99" y="121"/>
                  <a:pt x="99" y="124"/>
                </a:cubicBezTo>
                <a:cubicBezTo>
                  <a:pt x="99" y="125"/>
                  <a:pt x="100" y="125"/>
                  <a:pt x="100" y="126"/>
                </a:cubicBezTo>
                <a:cubicBezTo>
                  <a:pt x="99" y="127"/>
                  <a:pt x="99" y="128"/>
                  <a:pt x="98" y="129"/>
                </a:cubicBezTo>
                <a:cubicBezTo>
                  <a:pt x="97" y="129"/>
                  <a:pt x="97" y="128"/>
                  <a:pt x="97" y="127"/>
                </a:cubicBezTo>
                <a:cubicBezTo>
                  <a:pt x="96" y="127"/>
                  <a:pt x="96" y="127"/>
                  <a:pt x="95" y="127"/>
                </a:cubicBezTo>
                <a:cubicBezTo>
                  <a:pt x="95" y="127"/>
                  <a:pt x="94" y="128"/>
                  <a:pt x="93" y="128"/>
                </a:cubicBezTo>
                <a:cubicBezTo>
                  <a:pt x="93" y="127"/>
                  <a:pt x="93" y="127"/>
                  <a:pt x="93" y="127"/>
                </a:cubicBezTo>
                <a:cubicBezTo>
                  <a:pt x="93" y="127"/>
                  <a:pt x="92" y="127"/>
                  <a:pt x="92" y="126"/>
                </a:cubicBezTo>
                <a:cubicBezTo>
                  <a:pt x="92" y="125"/>
                  <a:pt x="92" y="123"/>
                  <a:pt x="92" y="122"/>
                </a:cubicBezTo>
                <a:cubicBezTo>
                  <a:pt x="94" y="121"/>
                  <a:pt x="95" y="120"/>
                  <a:pt x="96" y="118"/>
                </a:cubicBezTo>
                <a:cubicBezTo>
                  <a:pt x="96" y="116"/>
                  <a:pt x="98" y="115"/>
                  <a:pt x="99" y="114"/>
                </a:cubicBezTo>
                <a:cubicBezTo>
                  <a:pt x="100" y="113"/>
                  <a:pt x="102" y="113"/>
                  <a:pt x="103" y="111"/>
                </a:cubicBezTo>
                <a:cubicBezTo>
                  <a:pt x="104" y="111"/>
                  <a:pt x="104" y="112"/>
                  <a:pt x="104" y="112"/>
                </a:cubicBezTo>
                <a:cubicBezTo>
                  <a:pt x="105" y="111"/>
                  <a:pt x="107" y="112"/>
                  <a:pt x="108" y="111"/>
                </a:cubicBezTo>
                <a:cubicBezTo>
                  <a:pt x="108" y="112"/>
                  <a:pt x="109" y="112"/>
                  <a:pt x="110" y="112"/>
                </a:cubicBezTo>
                <a:cubicBezTo>
                  <a:pt x="110" y="112"/>
                  <a:pt x="110" y="112"/>
                  <a:pt x="110" y="113"/>
                </a:cubicBezTo>
                <a:cubicBezTo>
                  <a:pt x="111" y="113"/>
                  <a:pt x="111" y="113"/>
                  <a:pt x="111" y="113"/>
                </a:cubicBezTo>
                <a:cubicBezTo>
                  <a:pt x="113" y="114"/>
                  <a:pt x="114" y="115"/>
                  <a:pt x="115" y="117"/>
                </a:cubicBezTo>
                <a:cubicBezTo>
                  <a:pt x="115" y="117"/>
                  <a:pt x="116" y="117"/>
                  <a:pt x="116" y="118"/>
                </a:cubicBezTo>
                <a:cubicBezTo>
                  <a:pt x="115" y="120"/>
                  <a:pt x="113" y="120"/>
                  <a:pt x="111" y="119"/>
                </a:cubicBezTo>
                <a:cubicBezTo>
                  <a:pt x="111" y="120"/>
                  <a:pt x="112" y="120"/>
                  <a:pt x="112" y="121"/>
                </a:cubicBezTo>
                <a:cubicBezTo>
                  <a:pt x="112" y="122"/>
                  <a:pt x="112" y="122"/>
                  <a:pt x="113" y="123"/>
                </a:cubicBezTo>
                <a:cubicBezTo>
                  <a:pt x="113" y="123"/>
                  <a:pt x="113" y="122"/>
                  <a:pt x="113" y="122"/>
                </a:cubicBezTo>
                <a:cubicBezTo>
                  <a:pt x="114" y="122"/>
                  <a:pt x="114" y="122"/>
                  <a:pt x="114" y="122"/>
                </a:cubicBezTo>
                <a:cubicBezTo>
                  <a:pt x="115" y="121"/>
                  <a:pt x="116" y="120"/>
                  <a:pt x="117" y="120"/>
                </a:cubicBezTo>
                <a:cubicBezTo>
                  <a:pt x="118" y="119"/>
                  <a:pt x="118" y="118"/>
                  <a:pt x="118" y="117"/>
                </a:cubicBezTo>
                <a:cubicBezTo>
                  <a:pt x="119" y="116"/>
                  <a:pt x="119" y="117"/>
                  <a:pt x="120" y="118"/>
                </a:cubicBezTo>
                <a:cubicBezTo>
                  <a:pt x="120" y="119"/>
                  <a:pt x="119" y="119"/>
                  <a:pt x="119" y="119"/>
                </a:cubicBezTo>
                <a:cubicBezTo>
                  <a:pt x="120" y="120"/>
                  <a:pt x="120" y="119"/>
                  <a:pt x="121" y="119"/>
                </a:cubicBezTo>
                <a:cubicBezTo>
                  <a:pt x="121" y="119"/>
                  <a:pt x="122" y="119"/>
                  <a:pt x="122" y="118"/>
                </a:cubicBezTo>
                <a:cubicBezTo>
                  <a:pt x="123" y="118"/>
                  <a:pt x="123" y="118"/>
                  <a:pt x="124" y="118"/>
                </a:cubicBezTo>
                <a:cubicBezTo>
                  <a:pt x="125" y="118"/>
                  <a:pt x="125" y="118"/>
                  <a:pt x="126" y="118"/>
                </a:cubicBezTo>
                <a:cubicBezTo>
                  <a:pt x="126" y="118"/>
                  <a:pt x="127" y="119"/>
                  <a:pt x="128" y="118"/>
                </a:cubicBezTo>
                <a:cubicBezTo>
                  <a:pt x="128" y="118"/>
                  <a:pt x="129" y="118"/>
                  <a:pt x="129" y="118"/>
                </a:cubicBezTo>
                <a:cubicBezTo>
                  <a:pt x="130" y="117"/>
                  <a:pt x="128" y="117"/>
                  <a:pt x="129" y="116"/>
                </a:cubicBezTo>
                <a:cubicBezTo>
                  <a:pt x="130" y="116"/>
                  <a:pt x="130" y="117"/>
                  <a:pt x="131" y="118"/>
                </a:cubicBezTo>
                <a:cubicBezTo>
                  <a:pt x="132" y="118"/>
                  <a:pt x="132" y="118"/>
                  <a:pt x="133" y="118"/>
                </a:cubicBezTo>
                <a:cubicBezTo>
                  <a:pt x="133" y="119"/>
                  <a:pt x="134" y="119"/>
                  <a:pt x="134" y="120"/>
                </a:cubicBezTo>
                <a:cubicBezTo>
                  <a:pt x="135" y="118"/>
                  <a:pt x="134" y="116"/>
                  <a:pt x="134" y="115"/>
                </a:cubicBezTo>
                <a:cubicBezTo>
                  <a:pt x="135" y="115"/>
                  <a:pt x="135" y="114"/>
                  <a:pt x="135" y="114"/>
                </a:cubicBezTo>
                <a:cubicBezTo>
                  <a:pt x="135" y="113"/>
                  <a:pt x="137" y="112"/>
                  <a:pt x="137" y="113"/>
                </a:cubicBezTo>
                <a:cubicBezTo>
                  <a:pt x="138" y="113"/>
                  <a:pt x="138" y="114"/>
                  <a:pt x="138" y="114"/>
                </a:cubicBezTo>
                <a:cubicBezTo>
                  <a:pt x="138" y="116"/>
                  <a:pt x="137" y="116"/>
                  <a:pt x="137" y="117"/>
                </a:cubicBezTo>
                <a:cubicBezTo>
                  <a:pt x="137" y="118"/>
                  <a:pt x="137" y="119"/>
                  <a:pt x="138" y="120"/>
                </a:cubicBezTo>
                <a:cubicBezTo>
                  <a:pt x="137" y="121"/>
                  <a:pt x="137" y="122"/>
                  <a:pt x="136" y="123"/>
                </a:cubicBezTo>
                <a:cubicBezTo>
                  <a:pt x="137" y="123"/>
                  <a:pt x="137" y="122"/>
                  <a:pt x="138" y="122"/>
                </a:cubicBezTo>
                <a:cubicBezTo>
                  <a:pt x="138" y="122"/>
                  <a:pt x="138" y="121"/>
                  <a:pt x="138" y="121"/>
                </a:cubicBezTo>
                <a:cubicBezTo>
                  <a:pt x="139" y="120"/>
                  <a:pt x="139" y="120"/>
                  <a:pt x="140" y="120"/>
                </a:cubicBezTo>
                <a:cubicBezTo>
                  <a:pt x="140" y="120"/>
                  <a:pt x="139" y="120"/>
                  <a:pt x="139" y="120"/>
                </a:cubicBezTo>
                <a:cubicBezTo>
                  <a:pt x="138" y="119"/>
                  <a:pt x="139" y="118"/>
                  <a:pt x="138" y="117"/>
                </a:cubicBezTo>
                <a:cubicBezTo>
                  <a:pt x="138" y="117"/>
                  <a:pt x="139" y="116"/>
                  <a:pt x="139" y="115"/>
                </a:cubicBezTo>
                <a:cubicBezTo>
                  <a:pt x="139" y="115"/>
                  <a:pt x="139" y="115"/>
                  <a:pt x="140" y="115"/>
                </a:cubicBezTo>
                <a:cubicBezTo>
                  <a:pt x="140" y="115"/>
                  <a:pt x="140" y="116"/>
                  <a:pt x="140" y="116"/>
                </a:cubicBezTo>
                <a:cubicBezTo>
                  <a:pt x="140" y="117"/>
                  <a:pt x="140" y="117"/>
                  <a:pt x="141" y="117"/>
                </a:cubicBezTo>
                <a:cubicBezTo>
                  <a:pt x="141" y="116"/>
                  <a:pt x="140" y="116"/>
                  <a:pt x="140" y="115"/>
                </a:cubicBezTo>
                <a:cubicBezTo>
                  <a:pt x="141" y="114"/>
                  <a:pt x="143" y="115"/>
                  <a:pt x="144" y="116"/>
                </a:cubicBezTo>
                <a:cubicBezTo>
                  <a:pt x="144" y="117"/>
                  <a:pt x="144" y="117"/>
                  <a:pt x="144" y="118"/>
                </a:cubicBezTo>
                <a:cubicBezTo>
                  <a:pt x="145" y="117"/>
                  <a:pt x="144" y="115"/>
                  <a:pt x="143" y="115"/>
                </a:cubicBezTo>
                <a:cubicBezTo>
                  <a:pt x="143" y="114"/>
                  <a:pt x="143" y="114"/>
                  <a:pt x="143" y="114"/>
                </a:cubicBezTo>
                <a:cubicBezTo>
                  <a:pt x="144" y="113"/>
                  <a:pt x="146" y="114"/>
                  <a:pt x="148" y="113"/>
                </a:cubicBezTo>
                <a:cubicBezTo>
                  <a:pt x="148" y="113"/>
                  <a:pt x="147" y="112"/>
                  <a:pt x="148" y="112"/>
                </a:cubicBezTo>
                <a:cubicBezTo>
                  <a:pt x="148" y="111"/>
                  <a:pt x="150" y="111"/>
                  <a:pt x="152" y="111"/>
                </a:cubicBezTo>
                <a:cubicBezTo>
                  <a:pt x="152" y="111"/>
                  <a:pt x="153" y="110"/>
                  <a:pt x="153" y="110"/>
                </a:cubicBezTo>
                <a:cubicBezTo>
                  <a:pt x="154" y="111"/>
                  <a:pt x="156" y="111"/>
                  <a:pt x="157" y="110"/>
                </a:cubicBezTo>
                <a:cubicBezTo>
                  <a:pt x="158" y="110"/>
                  <a:pt x="157" y="110"/>
                  <a:pt x="158" y="110"/>
                </a:cubicBezTo>
                <a:cubicBezTo>
                  <a:pt x="158" y="109"/>
                  <a:pt x="158" y="109"/>
                  <a:pt x="158" y="109"/>
                </a:cubicBezTo>
                <a:cubicBezTo>
                  <a:pt x="168" y="125"/>
                  <a:pt x="173" y="144"/>
                  <a:pt x="169" y="163"/>
                </a:cubicBezTo>
                <a:cubicBezTo>
                  <a:pt x="169" y="163"/>
                  <a:pt x="169" y="164"/>
                  <a:pt x="169" y="164"/>
                </a:cubicBezTo>
                <a:cubicBezTo>
                  <a:pt x="169" y="164"/>
                  <a:pt x="169" y="164"/>
                  <a:pt x="169" y="164"/>
                </a:cubicBezTo>
                <a:cubicBezTo>
                  <a:pt x="169" y="165"/>
                  <a:pt x="169" y="165"/>
                  <a:pt x="169" y="165"/>
                </a:cubicBezTo>
                <a:cubicBezTo>
                  <a:pt x="169" y="165"/>
                  <a:pt x="169" y="165"/>
                  <a:pt x="169" y="165"/>
                </a:cubicBezTo>
                <a:cubicBezTo>
                  <a:pt x="169" y="166"/>
                  <a:pt x="168" y="167"/>
                  <a:pt x="168" y="169"/>
                </a:cubicBezTo>
                <a:cubicBezTo>
                  <a:pt x="167" y="168"/>
                  <a:pt x="167" y="168"/>
                  <a:pt x="167" y="166"/>
                </a:cubicBezTo>
                <a:cubicBezTo>
                  <a:pt x="167" y="165"/>
                  <a:pt x="167" y="165"/>
                  <a:pt x="167" y="164"/>
                </a:cubicBezTo>
                <a:cubicBezTo>
                  <a:pt x="167" y="164"/>
                  <a:pt x="167" y="164"/>
                  <a:pt x="167" y="163"/>
                </a:cubicBezTo>
                <a:cubicBezTo>
                  <a:pt x="166" y="163"/>
                  <a:pt x="166" y="163"/>
                  <a:pt x="165" y="163"/>
                </a:cubicBezTo>
                <a:cubicBezTo>
                  <a:pt x="165" y="163"/>
                  <a:pt x="165" y="162"/>
                  <a:pt x="165" y="162"/>
                </a:cubicBezTo>
                <a:cubicBezTo>
                  <a:pt x="164" y="162"/>
                  <a:pt x="163" y="162"/>
                  <a:pt x="163" y="163"/>
                </a:cubicBezTo>
                <a:cubicBezTo>
                  <a:pt x="163" y="163"/>
                  <a:pt x="163" y="164"/>
                  <a:pt x="163" y="164"/>
                </a:cubicBezTo>
                <a:cubicBezTo>
                  <a:pt x="164" y="164"/>
                  <a:pt x="165" y="164"/>
                  <a:pt x="165" y="165"/>
                </a:cubicBezTo>
                <a:cubicBezTo>
                  <a:pt x="165" y="166"/>
                  <a:pt x="164" y="166"/>
                  <a:pt x="163" y="167"/>
                </a:cubicBezTo>
                <a:cubicBezTo>
                  <a:pt x="163" y="169"/>
                  <a:pt x="164" y="169"/>
                  <a:pt x="164" y="171"/>
                </a:cubicBezTo>
                <a:cubicBezTo>
                  <a:pt x="164" y="171"/>
                  <a:pt x="164" y="171"/>
                  <a:pt x="164" y="172"/>
                </a:cubicBezTo>
                <a:cubicBezTo>
                  <a:pt x="164" y="174"/>
                  <a:pt x="162" y="174"/>
                  <a:pt x="162" y="176"/>
                </a:cubicBezTo>
                <a:cubicBezTo>
                  <a:pt x="161" y="177"/>
                  <a:pt x="159" y="178"/>
                  <a:pt x="158" y="178"/>
                </a:cubicBezTo>
                <a:cubicBezTo>
                  <a:pt x="158" y="178"/>
                  <a:pt x="158" y="178"/>
                  <a:pt x="157" y="178"/>
                </a:cubicBezTo>
                <a:cubicBezTo>
                  <a:pt x="157" y="179"/>
                  <a:pt x="156" y="179"/>
                  <a:pt x="155" y="179"/>
                </a:cubicBezTo>
                <a:cubicBezTo>
                  <a:pt x="155" y="179"/>
                  <a:pt x="155" y="179"/>
                  <a:pt x="155" y="179"/>
                </a:cubicBezTo>
                <a:cubicBezTo>
                  <a:pt x="154" y="179"/>
                  <a:pt x="154" y="179"/>
                  <a:pt x="153" y="179"/>
                </a:cubicBezTo>
                <a:cubicBezTo>
                  <a:pt x="153" y="180"/>
                  <a:pt x="153" y="181"/>
                  <a:pt x="153" y="182"/>
                </a:cubicBezTo>
                <a:cubicBezTo>
                  <a:pt x="153" y="183"/>
                  <a:pt x="154" y="183"/>
                  <a:pt x="154" y="183"/>
                </a:cubicBezTo>
                <a:cubicBezTo>
                  <a:pt x="154" y="185"/>
                  <a:pt x="154" y="186"/>
                  <a:pt x="154" y="187"/>
                </a:cubicBezTo>
                <a:cubicBezTo>
                  <a:pt x="154" y="188"/>
                  <a:pt x="153" y="188"/>
                  <a:pt x="152" y="189"/>
                </a:cubicBezTo>
                <a:cubicBezTo>
                  <a:pt x="151" y="188"/>
                  <a:pt x="151" y="189"/>
                  <a:pt x="151" y="190"/>
                </a:cubicBezTo>
                <a:cubicBezTo>
                  <a:pt x="150" y="189"/>
                  <a:pt x="150" y="189"/>
                  <a:pt x="150" y="188"/>
                </a:cubicBezTo>
                <a:cubicBezTo>
                  <a:pt x="150" y="187"/>
                  <a:pt x="149" y="186"/>
                  <a:pt x="148" y="186"/>
                </a:cubicBezTo>
                <a:cubicBezTo>
                  <a:pt x="147" y="187"/>
                  <a:pt x="147" y="189"/>
                  <a:pt x="148" y="190"/>
                </a:cubicBezTo>
                <a:cubicBezTo>
                  <a:pt x="148" y="191"/>
                  <a:pt x="149" y="191"/>
                  <a:pt x="149" y="191"/>
                </a:cubicBezTo>
                <a:cubicBezTo>
                  <a:pt x="149" y="192"/>
                  <a:pt x="150" y="194"/>
                  <a:pt x="150" y="196"/>
                </a:cubicBezTo>
                <a:cubicBezTo>
                  <a:pt x="149" y="197"/>
                  <a:pt x="148" y="195"/>
                  <a:pt x="148" y="195"/>
                </a:cubicBezTo>
                <a:cubicBezTo>
                  <a:pt x="148" y="196"/>
                  <a:pt x="149" y="198"/>
                  <a:pt x="149" y="199"/>
                </a:cubicBezTo>
                <a:cubicBezTo>
                  <a:pt x="150" y="200"/>
                  <a:pt x="150" y="199"/>
                  <a:pt x="150" y="199"/>
                </a:cubicBezTo>
                <a:cubicBezTo>
                  <a:pt x="150" y="200"/>
                  <a:pt x="150" y="200"/>
                  <a:pt x="150" y="201"/>
                </a:cubicBezTo>
                <a:cubicBezTo>
                  <a:pt x="150" y="201"/>
                  <a:pt x="149" y="202"/>
                  <a:pt x="149" y="202"/>
                </a:cubicBezTo>
                <a:cubicBezTo>
                  <a:pt x="149" y="202"/>
                  <a:pt x="148" y="201"/>
                  <a:pt x="148" y="201"/>
                </a:cubicBezTo>
                <a:cubicBezTo>
                  <a:pt x="147" y="200"/>
                  <a:pt x="146" y="199"/>
                  <a:pt x="146" y="198"/>
                </a:cubicBezTo>
                <a:cubicBezTo>
                  <a:pt x="145" y="197"/>
                  <a:pt x="145" y="197"/>
                  <a:pt x="145" y="196"/>
                </a:cubicBezTo>
                <a:cubicBezTo>
                  <a:pt x="145" y="196"/>
                  <a:pt x="145" y="195"/>
                  <a:pt x="145" y="195"/>
                </a:cubicBezTo>
                <a:cubicBezTo>
                  <a:pt x="144" y="194"/>
                  <a:pt x="144" y="193"/>
                  <a:pt x="144" y="192"/>
                </a:cubicBezTo>
                <a:cubicBezTo>
                  <a:pt x="145" y="191"/>
                  <a:pt x="145" y="192"/>
                  <a:pt x="145" y="193"/>
                </a:cubicBezTo>
                <a:cubicBezTo>
                  <a:pt x="146" y="193"/>
                  <a:pt x="146" y="194"/>
                  <a:pt x="147" y="194"/>
                </a:cubicBezTo>
                <a:cubicBezTo>
                  <a:pt x="147" y="192"/>
                  <a:pt x="146" y="189"/>
                  <a:pt x="146" y="188"/>
                </a:cubicBezTo>
                <a:cubicBezTo>
                  <a:pt x="147" y="186"/>
                  <a:pt x="146" y="183"/>
                  <a:pt x="146" y="182"/>
                </a:cubicBezTo>
                <a:cubicBezTo>
                  <a:pt x="145" y="182"/>
                  <a:pt x="144" y="182"/>
                  <a:pt x="144" y="181"/>
                </a:cubicBezTo>
                <a:cubicBezTo>
                  <a:pt x="145" y="179"/>
                  <a:pt x="143" y="177"/>
                  <a:pt x="143" y="175"/>
                </a:cubicBezTo>
                <a:cubicBezTo>
                  <a:pt x="142" y="176"/>
                  <a:pt x="141" y="176"/>
                  <a:pt x="140" y="176"/>
                </a:cubicBezTo>
                <a:cubicBezTo>
                  <a:pt x="139" y="178"/>
                  <a:pt x="137" y="179"/>
                  <a:pt x="135" y="181"/>
                </a:cubicBezTo>
                <a:cubicBezTo>
                  <a:pt x="135" y="183"/>
                  <a:pt x="134" y="184"/>
                  <a:pt x="134" y="186"/>
                </a:cubicBezTo>
                <a:cubicBezTo>
                  <a:pt x="133" y="186"/>
                  <a:pt x="133" y="187"/>
                  <a:pt x="132" y="187"/>
                </a:cubicBezTo>
                <a:cubicBezTo>
                  <a:pt x="132" y="187"/>
                  <a:pt x="132" y="186"/>
                  <a:pt x="132" y="186"/>
                </a:cubicBezTo>
                <a:cubicBezTo>
                  <a:pt x="131" y="184"/>
                  <a:pt x="131" y="183"/>
                  <a:pt x="130" y="180"/>
                </a:cubicBezTo>
                <a:cubicBezTo>
                  <a:pt x="131" y="179"/>
                  <a:pt x="130" y="179"/>
                  <a:pt x="130" y="178"/>
                </a:cubicBezTo>
                <a:cubicBezTo>
                  <a:pt x="130" y="177"/>
                  <a:pt x="131" y="176"/>
                  <a:pt x="131" y="175"/>
                </a:cubicBezTo>
                <a:cubicBezTo>
                  <a:pt x="131" y="175"/>
                  <a:pt x="131" y="175"/>
                  <a:pt x="131" y="175"/>
                </a:cubicBezTo>
                <a:cubicBezTo>
                  <a:pt x="131" y="174"/>
                  <a:pt x="131" y="174"/>
                  <a:pt x="130" y="174"/>
                </a:cubicBezTo>
                <a:cubicBezTo>
                  <a:pt x="130" y="174"/>
                  <a:pt x="130" y="175"/>
                  <a:pt x="130" y="175"/>
                </a:cubicBezTo>
                <a:cubicBezTo>
                  <a:pt x="129" y="175"/>
                  <a:pt x="129" y="174"/>
                  <a:pt x="129" y="173"/>
                </a:cubicBezTo>
                <a:cubicBezTo>
                  <a:pt x="128" y="172"/>
                  <a:pt x="127" y="172"/>
                  <a:pt x="127" y="170"/>
                </a:cubicBezTo>
                <a:cubicBezTo>
                  <a:pt x="124" y="170"/>
                  <a:pt x="123" y="169"/>
                  <a:pt x="121" y="168"/>
                </a:cubicBezTo>
                <a:cubicBezTo>
                  <a:pt x="120" y="168"/>
                  <a:pt x="120" y="168"/>
                  <a:pt x="120" y="167"/>
                </a:cubicBezTo>
                <a:cubicBezTo>
                  <a:pt x="119" y="167"/>
                  <a:pt x="119" y="167"/>
                  <a:pt x="118" y="167"/>
                </a:cubicBezTo>
                <a:cubicBezTo>
                  <a:pt x="117" y="166"/>
                  <a:pt x="117" y="163"/>
                  <a:pt x="115" y="164"/>
                </a:cubicBezTo>
                <a:cubicBezTo>
                  <a:pt x="115" y="165"/>
                  <a:pt x="116" y="165"/>
                  <a:pt x="116" y="166"/>
                </a:cubicBezTo>
                <a:cubicBezTo>
                  <a:pt x="116" y="166"/>
                  <a:pt x="116" y="167"/>
                  <a:pt x="116" y="167"/>
                </a:cubicBezTo>
                <a:cubicBezTo>
                  <a:pt x="116" y="168"/>
                  <a:pt x="117" y="167"/>
                  <a:pt x="117" y="168"/>
                </a:cubicBezTo>
                <a:cubicBezTo>
                  <a:pt x="117" y="168"/>
                  <a:pt x="117" y="169"/>
                  <a:pt x="118" y="169"/>
                </a:cubicBezTo>
                <a:cubicBezTo>
                  <a:pt x="119" y="169"/>
                  <a:pt x="119" y="169"/>
                  <a:pt x="120" y="168"/>
                </a:cubicBezTo>
                <a:cubicBezTo>
                  <a:pt x="120" y="168"/>
                  <a:pt x="121" y="169"/>
                  <a:pt x="121" y="170"/>
                </a:cubicBezTo>
                <a:cubicBezTo>
                  <a:pt x="121" y="170"/>
                  <a:pt x="122" y="171"/>
                  <a:pt x="122" y="171"/>
                </a:cubicBezTo>
                <a:cubicBezTo>
                  <a:pt x="122" y="174"/>
                  <a:pt x="121" y="174"/>
                  <a:pt x="120" y="176"/>
                </a:cubicBezTo>
                <a:cubicBezTo>
                  <a:pt x="118" y="176"/>
                  <a:pt x="116" y="177"/>
                  <a:pt x="115" y="178"/>
                </a:cubicBezTo>
                <a:cubicBezTo>
                  <a:pt x="113" y="178"/>
                  <a:pt x="111" y="180"/>
                  <a:pt x="110" y="178"/>
                </a:cubicBezTo>
                <a:cubicBezTo>
                  <a:pt x="110" y="176"/>
                  <a:pt x="110" y="174"/>
                  <a:pt x="110" y="173"/>
                </a:cubicBezTo>
                <a:cubicBezTo>
                  <a:pt x="109" y="172"/>
                  <a:pt x="109" y="171"/>
                  <a:pt x="108" y="170"/>
                </a:cubicBezTo>
                <a:cubicBezTo>
                  <a:pt x="109" y="168"/>
                  <a:pt x="108" y="168"/>
                  <a:pt x="107" y="166"/>
                </a:cubicBezTo>
                <a:cubicBezTo>
                  <a:pt x="107" y="165"/>
                  <a:pt x="107" y="163"/>
                  <a:pt x="106" y="164"/>
                </a:cubicBezTo>
                <a:cubicBezTo>
                  <a:pt x="106" y="164"/>
                  <a:pt x="106" y="164"/>
                  <a:pt x="106" y="164"/>
                </a:cubicBezTo>
                <a:cubicBezTo>
                  <a:pt x="106" y="166"/>
                  <a:pt x="107" y="169"/>
                  <a:pt x="107" y="171"/>
                </a:cubicBezTo>
                <a:cubicBezTo>
                  <a:pt x="107" y="172"/>
                  <a:pt x="108" y="174"/>
                  <a:pt x="108" y="175"/>
                </a:cubicBezTo>
                <a:cubicBezTo>
                  <a:pt x="108" y="176"/>
                  <a:pt x="109" y="176"/>
                  <a:pt x="109" y="177"/>
                </a:cubicBezTo>
                <a:cubicBezTo>
                  <a:pt x="109" y="178"/>
                  <a:pt x="110" y="179"/>
                  <a:pt x="110" y="179"/>
                </a:cubicBezTo>
                <a:cubicBezTo>
                  <a:pt x="111" y="180"/>
                  <a:pt x="111" y="181"/>
                  <a:pt x="112" y="181"/>
                </a:cubicBezTo>
                <a:cubicBezTo>
                  <a:pt x="113" y="181"/>
                  <a:pt x="114" y="179"/>
                  <a:pt x="116" y="181"/>
                </a:cubicBezTo>
                <a:cubicBezTo>
                  <a:pt x="115" y="181"/>
                  <a:pt x="115" y="182"/>
                  <a:pt x="114" y="183"/>
                </a:cubicBezTo>
                <a:cubicBezTo>
                  <a:pt x="113" y="184"/>
                  <a:pt x="113" y="186"/>
                  <a:pt x="112" y="187"/>
                </a:cubicBezTo>
                <a:cubicBezTo>
                  <a:pt x="112" y="188"/>
                  <a:pt x="111" y="189"/>
                  <a:pt x="110" y="189"/>
                </a:cubicBezTo>
                <a:cubicBezTo>
                  <a:pt x="109" y="190"/>
                  <a:pt x="107" y="191"/>
                  <a:pt x="107" y="192"/>
                </a:cubicBezTo>
                <a:cubicBezTo>
                  <a:pt x="107" y="192"/>
                  <a:pt x="105" y="195"/>
                  <a:pt x="105" y="196"/>
                </a:cubicBezTo>
                <a:cubicBezTo>
                  <a:pt x="105" y="197"/>
                  <a:pt x="105" y="198"/>
                  <a:pt x="105" y="199"/>
                </a:cubicBezTo>
                <a:cubicBezTo>
                  <a:pt x="106" y="200"/>
                  <a:pt x="105" y="200"/>
                  <a:pt x="106" y="200"/>
                </a:cubicBezTo>
                <a:cubicBezTo>
                  <a:pt x="105" y="203"/>
                  <a:pt x="105" y="204"/>
                  <a:pt x="104" y="205"/>
                </a:cubicBezTo>
                <a:cubicBezTo>
                  <a:pt x="104" y="205"/>
                  <a:pt x="103" y="206"/>
                  <a:pt x="103" y="206"/>
                </a:cubicBezTo>
                <a:cubicBezTo>
                  <a:pt x="102" y="207"/>
                  <a:pt x="101" y="207"/>
                  <a:pt x="101" y="208"/>
                </a:cubicBezTo>
                <a:cubicBezTo>
                  <a:pt x="101" y="209"/>
                  <a:pt x="101" y="210"/>
                  <a:pt x="100" y="211"/>
                </a:cubicBezTo>
                <a:cubicBezTo>
                  <a:pt x="100" y="212"/>
                  <a:pt x="100" y="212"/>
                  <a:pt x="99" y="212"/>
                </a:cubicBezTo>
                <a:cubicBezTo>
                  <a:pt x="99" y="213"/>
                  <a:pt x="99" y="213"/>
                  <a:pt x="99" y="214"/>
                </a:cubicBezTo>
                <a:cubicBezTo>
                  <a:pt x="98" y="216"/>
                  <a:pt x="96" y="217"/>
                  <a:pt x="95" y="218"/>
                </a:cubicBezTo>
                <a:cubicBezTo>
                  <a:pt x="95" y="219"/>
                  <a:pt x="95" y="219"/>
                  <a:pt x="94" y="219"/>
                </a:cubicBezTo>
                <a:cubicBezTo>
                  <a:pt x="92" y="219"/>
                  <a:pt x="88" y="220"/>
                  <a:pt x="87" y="217"/>
                </a:cubicBezTo>
                <a:cubicBezTo>
                  <a:pt x="88" y="216"/>
                  <a:pt x="88" y="215"/>
                  <a:pt x="87" y="215"/>
                </a:cubicBezTo>
                <a:cubicBezTo>
                  <a:pt x="86" y="213"/>
                  <a:pt x="87" y="210"/>
                  <a:pt x="86" y="208"/>
                </a:cubicBezTo>
                <a:cubicBezTo>
                  <a:pt x="87" y="207"/>
                  <a:pt x="86" y="206"/>
                  <a:pt x="86" y="205"/>
                </a:cubicBezTo>
                <a:cubicBezTo>
                  <a:pt x="86" y="204"/>
                  <a:pt x="86" y="203"/>
                  <a:pt x="86" y="202"/>
                </a:cubicBezTo>
                <a:cubicBezTo>
                  <a:pt x="86" y="199"/>
                  <a:pt x="89" y="197"/>
                  <a:pt x="88" y="194"/>
                </a:cubicBezTo>
                <a:cubicBezTo>
                  <a:pt x="88" y="193"/>
                  <a:pt x="88" y="193"/>
                  <a:pt x="88" y="192"/>
                </a:cubicBezTo>
                <a:cubicBezTo>
                  <a:pt x="88" y="189"/>
                  <a:pt x="86" y="188"/>
                  <a:pt x="86" y="186"/>
                </a:cubicBezTo>
                <a:cubicBezTo>
                  <a:pt x="86" y="185"/>
                  <a:pt x="87" y="184"/>
                  <a:pt x="87" y="183"/>
                </a:cubicBezTo>
                <a:cubicBezTo>
                  <a:pt x="87" y="182"/>
                  <a:pt x="87" y="182"/>
                  <a:pt x="87" y="181"/>
                </a:cubicBezTo>
                <a:cubicBezTo>
                  <a:pt x="85" y="181"/>
                  <a:pt x="84" y="181"/>
                  <a:pt x="84" y="180"/>
                </a:cubicBezTo>
                <a:cubicBezTo>
                  <a:pt x="84" y="180"/>
                  <a:pt x="83" y="180"/>
                  <a:pt x="83" y="179"/>
                </a:cubicBezTo>
                <a:cubicBezTo>
                  <a:pt x="82" y="180"/>
                  <a:pt x="80" y="180"/>
                  <a:pt x="79" y="180"/>
                </a:cubicBezTo>
                <a:cubicBezTo>
                  <a:pt x="79" y="179"/>
                  <a:pt x="77" y="179"/>
                  <a:pt x="77" y="180"/>
                </a:cubicBezTo>
                <a:cubicBezTo>
                  <a:pt x="76" y="180"/>
                  <a:pt x="75" y="179"/>
                  <a:pt x="75" y="178"/>
                </a:cubicBezTo>
                <a:cubicBezTo>
                  <a:pt x="74" y="178"/>
                  <a:pt x="74" y="177"/>
                  <a:pt x="74" y="177"/>
                </a:cubicBezTo>
                <a:cubicBezTo>
                  <a:pt x="74" y="174"/>
                  <a:pt x="72" y="174"/>
                  <a:pt x="72" y="172"/>
                </a:cubicBezTo>
                <a:cubicBezTo>
                  <a:pt x="72" y="171"/>
                  <a:pt x="71" y="170"/>
                  <a:pt x="71" y="169"/>
                </a:cubicBezTo>
                <a:cubicBezTo>
                  <a:pt x="72" y="167"/>
                  <a:pt x="72" y="167"/>
                  <a:pt x="72" y="165"/>
                </a:cubicBezTo>
                <a:cubicBezTo>
                  <a:pt x="72" y="164"/>
                  <a:pt x="72" y="164"/>
                  <a:pt x="72" y="163"/>
                </a:cubicBezTo>
                <a:cubicBezTo>
                  <a:pt x="72" y="163"/>
                  <a:pt x="72" y="162"/>
                  <a:pt x="72" y="162"/>
                </a:cubicBezTo>
                <a:cubicBezTo>
                  <a:pt x="73" y="161"/>
                  <a:pt x="74" y="160"/>
                  <a:pt x="74" y="159"/>
                </a:cubicBezTo>
                <a:cubicBezTo>
                  <a:pt x="75" y="158"/>
                  <a:pt x="76" y="157"/>
                  <a:pt x="77" y="157"/>
                </a:cubicBezTo>
                <a:cubicBezTo>
                  <a:pt x="77" y="156"/>
                  <a:pt x="78" y="156"/>
                  <a:pt x="78" y="156"/>
                </a:cubicBezTo>
                <a:cubicBezTo>
                  <a:pt x="78" y="154"/>
                  <a:pt x="78" y="154"/>
                  <a:pt x="78" y="154"/>
                </a:cubicBezTo>
                <a:cubicBezTo>
                  <a:pt x="79" y="153"/>
                  <a:pt x="80" y="153"/>
                  <a:pt x="81" y="151"/>
                </a:cubicBezTo>
                <a:cubicBezTo>
                  <a:pt x="82" y="151"/>
                  <a:pt x="82" y="151"/>
                  <a:pt x="83" y="152"/>
                </a:cubicBezTo>
                <a:cubicBezTo>
                  <a:pt x="84" y="151"/>
                  <a:pt x="87" y="152"/>
                  <a:pt x="89" y="151"/>
                </a:cubicBezTo>
                <a:cubicBezTo>
                  <a:pt x="89" y="151"/>
                  <a:pt x="90" y="152"/>
                  <a:pt x="91" y="151"/>
                </a:cubicBezTo>
                <a:cubicBezTo>
                  <a:pt x="91" y="152"/>
                  <a:pt x="92" y="152"/>
                  <a:pt x="93" y="152"/>
                </a:cubicBezTo>
                <a:cubicBezTo>
                  <a:pt x="92" y="154"/>
                  <a:pt x="93" y="154"/>
                  <a:pt x="92" y="155"/>
                </a:cubicBezTo>
                <a:cubicBezTo>
                  <a:pt x="93" y="156"/>
                  <a:pt x="94" y="157"/>
                  <a:pt x="95" y="157"/>
                </a:cubicBezTo>
                <a:cubicBezTo>
                  <a:pt x="95" y="158"/>
                  <a:pt x="95" y="159"/>
                  <a:pt x="96" y="159"/>
                </a:cubicBezTo>
                <a:cubicBezTo>
                  <a:pt x="96" y="158"/>
                  <a:pt x="96" y="158"/>
                  <a:pt x="96" y="158"/>
                </a:cubicBezTo>
                <a:cubicBezTo>
                  <a:pt x="99" y="156"/>
                  <a:pt x="100" y="160"/>
                  <a:pt x="103" y="160"/>
                </a:cubicBezTo>
                <a:cubicBezTo>
                  <a:pt x="103" y="160"/>
                  <a:pt x="104" y="159"/>
                  <a:pt x="104" y="159"/>
                </a:cubicBezTo>
                <a:cubicBezTo>
                  <a:pt x="105" y="159"/>
                  <a:pt x="105" y="160"/>
                  <a:pt x="106" y="160"/>
                </a:cubicBezTo>
                <a:cubicBezTo>
                  <a:pt x="107" y="158"/>
                  <a:pt x="108" y="157"/>
                  <a:pt x="108" y="155"/>
                </a:cubicBezTo>
                <a:cubicBezTo>
                  <a:pt x="107" y="155"/>
                  <a:pt x="107" y="156"/>
                  <a:pt x="106" y="156"/>
                </a:cubicBezTo>
                <a:cubicBezTo>
                  <a:pt x="105" y="155"/>
                  <a:pt x="104" y="155"/>
                  <a:pt x="103" y="155"/>
                </a:cubicBezTo>
                <a:cubicBezTo>
                  <a:pt x="103" y="154"/>
                  <a:pt x="102" y="154"/>
                  <a:pt x="102" y="153"/>
                </a:cubicBezTo>
                <a:cubicBezTo>
                  <a:pt x="102" y="152"/>
                  <a:pt x="102" y="151"/>
                  <a:pt x="102" y="151"/>
                </a:cubicBezTo>
                <a:cubicBezTo>
                  <a:pt x="102" y="150"/>
                  <a:pt x="102" y="150"/>
                  <a:pt x="102" y="150"/>
                </a:cubicBezTo>
                <a:cubicBezTo>
                  <a:pt x="102" y="149"/>
                  <a:pt x="101" y="150"/>
                  <a:pt x="101" y="150"/>
                </a:cubicBezTo>
                <a:cubicBezTo>
                  <a:pt x="100" y="150"/>
                  <a:pt x="100" y="150"/>
                  <a:pt x="100" y="150"/>
                </a:cubicBezTo>
                <a:cubicBezTo>
                  <a:pt x="100" y="152"/>
                  <a:pt x="100" y="154"/>
                  <a:pt x="99" y="154"/>
                </a:cubicBezTo>
                <a:cubicBezTo>
                  <a:pt x="99" y="152"/>
                  <a:pt x="99" y="151"/>
                  <a:pt x="98" y="150"/>
                </a:cubicBezTo>
                <a:cubicBezTo>
                  <a:pt x="98" y="149"/>
                  <a:pt x="98" y="149"/>
                  <a:pt x="98" y="149"/>
                </a:cubicBezTo>
                <a:cubicBezTo>
                  <a:pt x="98" y="147"/>
                  <a:pt x="97" y="146"/>
                  <a:pt x="96" y="146"/>
                </a:cubicBezTo>
                <a:cubicBezTo>
                  <a:pt x="96" y="147"/>
                  <a:pt x="96" y="148"/>
                  <a:pt x="97" y="149"/>
                </a:cubicBezTo>
                <a:cubicBezTo>
                  <a:pt x="97" y="149"/>
                  <a:pt x="96" y="149"/>
                  <a:pt x="96" y="149"/>
                </a:cubicBezTo>
                <a:cubicBezTo>
                  <a:pt x="96" y="149"/>
                  <a:pt x="96" y="149"/>
                  <a:pt x="96" y="149"/>
                </a:cubicBezTo>
                <a:cubicBezTo>
                  <a:pt x="96" y="150"/>
                  <a:pt x="96" y="151"/>
                  <a:pt x="96" y="151"/>
                </a:cubicBezTo>
                <a:cubicBezTo>
                  <a:pt x="95" y="151"/>
                  <a:pt x="95" y="150"/>
                  <a:pt x="94" y="149"/>
                </a:cubicBezTo>
                <a:cubicBezTo>
                  <a:pt x="94" y="149"/>
                  <a:pt x="94" y="148"/>
                  <a:pt x="94" y="148"/>
                </a:cubicBezTo>
                <a:cubicBezTo>
                  <a:pt x="94" y="147"/>
                  <a:pt x="94" y="145"/>
                  <a:pt x="93" y="144"/>
                </a:cubicBezTo>
                <a:cubicBezTo>
                  <a:pt x="92" y="144"/>
                  <a:pt x="91" y="145"/>
                  <a:pt x="90" y="145"/>
                </a:cubicBezTo>
                <a:cubicBezTo>
                  <a:pt x="90" y="145"/>
                  <a:pt x="89" y="145"/>
                  <a:pt x="88" y="145"/>
                </a:cubicBezTo>
                <a:cubicBezTo>
                  <a:pt x="88" y="146"/>
                  <a:pt x="87" y="147"/>
                  <a:pt x="86" y="147"/>
                </a:cubicBezTo>
                <a:cubicBezTo>
                  <a:pt x="86" y="147"/>
                  <a:pt x="86" y="147"/>
                  <a:pt x="85" y="147"/>
                </a:cubicBezTo>
                <a:cubicBezTo>
                  <a:pt x="85" y="150"/>
                  <a:pt x="83" y="151"/>
                  <a:pt x="82" y="151"/>
                </a:cubicBezTo>
                <a:cubicBezTo>
                  <a:pt x="81" y="150"/>
                  <a:pt x="81" y="151"/>
                  <a:pt x="81" y="151"/>
                </a:cubicBezTo>
                <a:cubicBezTo>
                  <a:pt x="80" y="150"/>
                  <a:pt x="80" y="150"/>
                  <a:pt x="79" y="149"/>
                </a:cubicBezTo>
                <a:cubicBezTo>
                  <a:pt x="79" y="148"/>
                  <a:pt x="79" y="147"/>
                  <a:pt x="79" y="146"/>
                </a:cubicBezTo>
                <a:cubicBezTo>
                  <a:pt x="80" y="145"/>
                  <a:pt x="80" y="144"/>
                  <a:pt x="80" y="143"/>
                </a:cubicBezTo>
                <a:cubicBezTo>
                  <a:pt x="81" y="142"/>
                  <a:pt x="83" y="143"/>
                  <a:pt x="85" y="143"/>
                </a:cubicBezTo>
                <a:cubicBezTo>
                  <a:pt x="85" y="143"/>
                  <a:pt x="85" y="142"/>
                  <a:pt x="85" y="141"/>
                </a:cubicBezTo>
                <a:cubicBezTo>
                  <a:pt x="85" y="140"/>
                  <a:pt x="84" y="139"/>
                  <a:pt x="84" y="138"/>
                </a:cubicBezTo>
                <a:cubicBezTo>
                  <a:pt x="84" y="137"/>
                  <a:pt x="85" y="138"/>
                  <a:pt x="86" y="137"/>
                </a:cubicBezTo>
                <a:cubicBezTo>
                  <a:pt x="86" y="137"/>
                  <a:pt x="86" y="137"/>
                  <a:pt x="86" y="137"/>
                </a:cubicBezTo>
                <a:cubicBezTo>
                  <a:pt x="87" y="137"/>
                  <a:pt x="88" y="136"/>
                  <a:pt x="89" y="135"/>
                </a:cubicBezTo>
                <a:cubicBezTo>
                  <a:pt x="90" y="134"/>
                  <a:pt x="91" y="134"/>
                  <a:pt x="92" y="133"/>
                </a:cubicBezTo>
                <a:close/>
                <a:moveTo>
                  <a:pt x="82" y="114"/>
                </a:moveTo>
                <a:cubicBezTo>
                  <a:pt x="81" y="114"/>
                  <a:pt x="81" y="115"/>
                  <a:pt x="80" y="116"/>
                </a:cubicBezTo>
                <a:cubicBezTo>
                  <a:pt x="79" y="116"/>
                  <a:pt x="76" y="117"/>
                  <a:pt x="76" y="114"/>
                </a:cubicBezTo>
                <a:cubicBezTo>
                  <a:pt x="74" y="113"/>
                  <a:pt x="76" y="109"/>
                  <a:pt x="77" y="112"/>
                </a:cubicBezTo>
                <a:cubicBezTo>
                  <a:pt x="79" y="112"/>
                  <a:pt x="80" y="112"/>
                  <a:pt x="82" y="112"/>
                </a:cubicBezTo>
                <a:cubicBezTo>
                  <a:pt x="82" y="113"/>
                  <a:pt x="82" y="114"/>
                  <a:pt x="82" y="114"/>
                </a:cubicBezTo>
                <a:close/>
                <a:moveTo>
                  <a:pt x="84" y="130"/>
                </a:moveTo>
                <a:cubicBezTo>
                  <a:pt x="83" y="131"/>
                  <a:pt x="84" y="132"/>
                  <a:pt x="83" y="133"/>
                </a:cubicBezTo>
                <a:cubicBezTo>
                  <a:pt x="82" y="133"/>
                  <a:pt x="82" y="133"/>
                  <a:pt x="81" y="133"/>
                </a:cubicBezTo>
                <a:cubicBezTo>
                  <a:pt x="81" y="133"/>
                  <a:pt x="81" y="132"/>
                  <a:pt x="80" y="132"/>
                </a:cubicBezTo>
                <a:cubicBezTo>
                  <a:pt x="81" y="132"/>
                  <a:pt x="81" y="131"/>
                  <a:pt x="81" y="130"/>
                </a:cubicBezTo>
                <a:cubicBezTo>
                  <a:pt x="82" y="130"/>
                  <a:pt x="83" y="128"/>
                  <a:pt x="84" y="130"/>
                </a:cubicBezTo>
                <a:close/>
                <a:moveTo>
                  <a:pt x="87" y="135"/>
                </a:moveTo>
                <a:cubicBezTo>
                  <a:pt x="86" y="135"/>
                  <a:pt x="85" y="135"/>
                  <a:pt x="84" y="136"/>
                </a:cubicBezTo>
                <a:cubicBezTo>
                  <a:pt x="84" y="136"/>
                  <a:pt x="83" y="136"/>
                  <a:pt x="83" y="135"/>
                </a:cubicBezTo>
                <a:cubicBezTo>
                  <a:pt x="83" y="134"/>
                  <a:pt x="84" y="135"/>
                  <a:pt x="84" y="134"/>
                </a:cubicBezTo>
                <a:cubicBezTo>
                  <a:pt x="85" y="134"/>
                  <a:pt x="84" y="134"/>
                  <a:pt x="84" y="134"/>
                </a:cubicBezTo>
                <a:cubicBezTo>
                  <a:pt x="84" y="133"/>
                  <a:pt x="85" y="133"/>
                  <a:pt x="84" y="132"/>
                </a:cubicBezTo>
                <a:cubicBezTo>
                  <a:pt x="85" y="132"/>
                  <a:pt x="85" y="132"/>
                  <a:pt x="85" y="132"/>
                </a:cubicBezTo>
                <a:cubicBezTo>
                  <a:pt x="85" y="131"/>
                  <a:pt x="85" y="131"/>
                  <a:pt x="85" y="131"/>
                </a:cubicBezTo>
                <a:cubicBezTo>
                  <a:pt x="85" y="131"/>
                  <a:pt x="85" y="130"/>
                  <a:pt x="84" y="130"/>
                </a:cubicBezTo>
                <a:cubicBezTo>
                  <a:pt x="84" y="130"/>
                  <a:pt x="84" y="129"/>
                  <a:pt x="84" y="129"/>
                </a:cubicBezTo>
                <a:cubicBezTo>
                  <a:pt x="84" y="129"/>
                  <a:pt x="84" y="128"/>
                  <a:pt x="84" y="128"/>
                </a:cubicBezTo>
                <a:cubicBezTo>
                  <a:pt x="84" y="127"/>
                  <a:pt x="84" y="127"/>
                  <a:pt x="84" y="126"/>
                </a:cubicBezTo>
                <a:cubicBezTo>
                  <a:pt x="84" y="125"/>
                  <a:pt x="85" y="125"/>
                  <a:pt x="86" y="125"/>
                </a:cubicBezTo>
                <a:cubicBezTo>
                  <a:pt x="86" y="126"/>
                  <a:pt x="86" y="126"/>
                  <a:pt x="86" y="126"/>
                </a:cubicBezTo>
                <a:cubicBezTo>
                  <a:pt x="86" y="126"/>
                  <a:pt x="87" y="126"/>
                  <a:pt x="87" y="126"/>
                </a:cubicBezTo>
                <a:cubicBezTo>
                  <a:pt x="87" y="127"/>
                  <a:pt x="87" y="128"/>
                  <a:pt x="86" y="128"/>
                </a:cubicBezTo>
                <a:cubicBezTo>
                  <a:pt x="87" y="129"/>
                  <a:pt x="88" y="130"/>
                  <a:pt x="88" y="132"/>
                </a:cubicBezTo>
                <a:cubicBezTo>
                  <a:pt x="89" y="132"/>
                  <a:pt x="89" y="135"/>
                  <a:pt x="87" y="135"/>
                </a:cubicBezTo>
                <a:close/>
                <a:moveTo>
                  <a:pt x="76" y="79"/>
                </a:moveTo>
                <a:cubicBezTo>
                  <a:pt x="77" y="79"/>
                  <a:pt x="77" y="80"/>
                  <a:pt x="78" y="80"/>
                </a:cubicBezTo>
                <a:cubicBezTo>
                  <a:pt x="78" y="80"/>
                  <a:pt x="79" y="80"/>
                  <a:pt x="79" y="80"/>
                </a:cubicBezTo>
                <a:cubicBezTo>
                  <a:pt x="80" y="81"/>
                  <a:pt x="81" y="81"/>
                  <a:pt x="82" y="83"/>
                </a:cubicBezTo>
                <a:cubicBezTo>
                  <a:pt x="81" y="83"/>
                  <a:pt x="80" y="83"/>
                  <a:pt x="80" y="83"/>
                </a:cubicBezTo>
                <a:cubicBezTo>
                  <a:pt x="80" y="84"/>
                  <a:pt x="81" y="84"/>
                  <a:pt x="81" y="84"/>
                </a:cubicBezTo>
                <a:cubicBezTo>
                  <a:pt x="81" y="84"/>
                  <a:pt x="81" y="85"/>
                  <a:pt x="81" y="85"/>
                </a:cubicBezTo>
                <a:cubicBezTo>
                  <a:pt x="82" y="85"/>
                  <a:pt x="85" y="84"/>
                  <a:pt x="86" y="86"/>
                </a:cubicBezTo>
                <a:cubicBezTo>
                  <a:pt x="87" y="86"/>
                  <a:pt x="87" y="85"/>
                  <a:pt x="87" y="86"/>
                </a:cubicBezTo>
                <a:cubicBezTo>
                  <a:pt x="86" y="87"/>
                  <a:pt x="85" y="88"/>
                  <a:pt x="83" y="89"/>
                </a:cubicBezTo>
                <a:cubicBezTo>
                  <a:pt x="82" y="90"/>
                  <a:pt x="81" y="90"/>
                  <a:pt x="81" y="92"/>
                </a:cubicBezTo>
                <a:cubicBezTo>
                  <a:pt x="81" y="93"/>
                  <a:pt x="82" y="93"/>
                  <a:pt x="82" y="95"/>
                </a:cubicBezTo>
                <a:cubicBezTo>
                  <a:pt x="81" y="95"/>
                  <a:pt x="81" y="95"/>
                  <a:pt x="81" y="95"/>
                </a:cubicBezTo>
                <a:cubicBezTo>
                  <a:pt x="81" y="96"/>
                  <a:pt x="81" y="96"/>
                  <a:pt x="80" y="97"/>
                </a:cubicBezTo>
                <a:cubicBezTo>
                  <a:pt x="80" y="97"/>
                  <a:pt x="80" y="97"/>
                  <a:pt x="80" y="98"/>
                </a:cubicBezTo>
                <a:cubicBezTo>
                  <a:pt x="80" y="98"/>
                  <a:pt x="80" y="99"/>
                  <a:pt x="80" y="99"/>
                </a:cubicBezTo>
                <a:cubicBezTo>
                  <a:pt x="80" y="100"/>
                  <a:pt x="79" y="100"/>
                  <a:pt x="79" y="101"/>
                </a:cubicBezTo>
                <a:cubicBezTo>
                  <a:pt x="78" y="101"/>
                  <a:pt x="78" y="100"/>
                  <a:pt x="77" y="100"/>
                </a:cubicBezTo>
                <a:cubicBezTo>
                  <a:pt x="77" y="101"/>
                  <a:pt x="77" y="100"/>
                  <a:pt x="78" y="101"/>
                </a:cubicBezTo>
                <a:cubicBezTo>
                  <a:pt x="77" y="102"/>
                  <a:pt x="78" y="103"/>
                  <a:pt x="78" y="105"/>
                </a:cubicBezTo>
                <a:cubicBezTo>
                  <a:pt x="77" y="104"/>
                  <a:pt x="76" y="103"/>
                  <a:pt x="75" y="104"/>
                </a:cubicBezTo>
                <a:cubicBezTo>
                  <a:pt x="75" y="105"/>
                  <a:pt x="76" y="105"/>
                  <a:pt x="77" y="105"/>
                </a:cubicBezTo>
                <a:cubicBezTo>
                  <a:pt x="77" y="105"/>
                  <a:pt x="77" y="105"/>
                  <a:pt x="77" y="106"/>
                </a:cubicBezTo>
                <a:cubicBezTo>
                  <a:pt x="75" y="106"/>
                  <a:pt x="73" y="108"/>
                  <a:pt x="70" y="107"/>
                </a:cubicBezTo>
                <a:cubicBezTo>
                  <a:pt x="70" y="107"/>
                  <a:pt x="70" y="108"/>
                  <a:pt x="70" y="108"/>
                </a:cubicBezTo>
                <a:cubicBezTo>
                  <a:pt x="69" y="108"/>
                  <a:pt x="68" y="108"/>
                  <a:pt x="68" y="109"/>
                </a:cubicBezTo>
                <a:cubicBezTo>
                  <a:pt x="67" y="109"/>
                  <a:pt x="67" y="110"/>
                  <a:pt x="66" y="110"/>
                </a:cubicBezTo>
                <a:cubicBezTo>
                  <a:pt x="66" y="110"/>
                  <a:pt x="66" y="110"/>
                  <a:pt x="66" y="110"/>
                </a:cubicBezTo>
                <a:cubicBezTo>
                  <a:pt x="64" y="110"/>
                  <a:pt x="64" y="112"/>
                  <a:pt x="63" y="112"/>
                </a:cubicBezTo>
                <a:cubicBezTo>
                  <a:pt x="62" y="114"/>
                  <a:pt x="62" y="115"/>
                  <a:pt x="61" y="116"/>
                </a:cubicBezTo>
                <a:cubicBezTo>
                  <a:pt x="61" y="116"/>
                  <a:pt x="61" y="116"/>
                  <a:pt x="61" y="116"/>
                </a:cubicBezTo>
                <a:cubicBezTo>
                  <a:pt x="60" y="116"/>
                  <a:pt x="60" y="116"/>
                  <a:pt x="60" y="116"/>
                </a:cubicBezTo>
                <a:cubicBezTo>
                  <a:pt x="59" y="114"/>
                  <a:pt x="58" y="114"/>
                  <a:pt x="56" y="113"/>
                </a:cubicBezTo>
                <a:cubicBezTo>
                  <a:pt x="57" y="111"/>
                  <a:pt x="56" y="110"/>
                  <a:pt x="56" y="108"/>
                </a:cubicBezTo>
                <a:cubicBezTo>
                  <a:pt x="56" y="108"/>
                  <a:pt x="55" y="107"/>
                  <a:pt x="55" y="105"/>
                </a:cubicBezTo>
                <a:cubicBezTo>
                  <a:pt x="55" y="104"/>
                  <a:pt x="57" y="104"/>
                  <a:pt x="57" y="103"/>
                </a:cubicBezTo>
                <a:cubicBezTo>
                  <a:pt x="57" y="103"/>
                  <a:pt x="58" y="102"/>
                  <a:pt x="58" y="102"/>
                </a:cubicBezTo>
                <a:cubicBezTo>
                  <a:pt x="58" y="100"/>
                  <a:pt x="58" y="97"/>
                  <a:pt x="56" y="98"/>
                </a:cubicBezTo>
                <a:cubicBezTo>
                  <a:pt x="55" y="97"/>
                  <a:pt x="55" y="96"/>
                  <a:pt x="55" y="95"/>
                </a:cubicBezTo>
                <a:cubicBezTo>
                  <a:pt x="55" y="93"/>
                  <a:pt x="54" y="91"/>
                  <a:pt x="53" y="90"/>
                </a:cubicBezTo>
                <a:cubicBezTo>
                  <a:pt x="60" y="85"/>
                  <a:pt x="68" y="81"/>
                  <a:pt x="76" y="79"/>
                </a:cubicBezTo>
                <a:close/>
                <a:moveTo>
                  <a:pt x="51" y="128"/>
                </a:moveTo>
                <a:cubicBezTo>
                  <a:pt x="52" y="128"/>
                  <a:pt x="52" y="130"/>
                  <a:pt x="52" y="131"/>
                </a:cubicBezTo>
                <a:cubicBezTo>
                  <a:pt x="51" y="131"/>
                  <a:pt x="51" y="131"/>
                  <a:pt x="50" y="131"/>
                </a:cubicBezTo>
                <a:cubicBezTo>
                  <a:pt x="49" y="130"/>
                  <a:pt x="49" y="130"/>
                  <a:pt x="48" y="130"/>
                </a:cubicBezTo>
                <a:cubicBezTo>
                  <a:pt x="48" y="127"/>
                  <a:pt x="50" y="125"/>
                  <a:pt x="51" y="126"/>
                </a:cubicBezTo>
                <a:cubicBezTo>
                  <a:pt x="51" y="127"/>
                  <a:pt x="51" y="128"/>
                  <a:pt x="51" y="128"/>
                </a:cubicBezTo>
                <a:close/>
                <a:moveTo>
                  <a:pt x="39" y="104"/>
                </a:moveTo>
                <a:cubicBezTo>
                  <a:pt x="39" y="103"/>
                  <a:pt x="40" y="104"/>
                  <a:pt x="41" y="104"/>
                </a:cubicBezTo>
                <a:cubicBezTo>
                  <a:pt x="41" y="104"/>
                  <a:pt x="41" y="104"/>
                  <a:pt x="41" y="104"/>
                </a:cubicBezTo>
                <a:cubicBezTo>
                  <a:pt x="41" y="103"/>
                  <a:pt x="41" y="103"/>
                  <a:pt x="41" y="103"/>
                </a:cubicBezTo>
                <a:cubicBezTo>
                  <a:pt x="41" y="103"/>
                  <a:pt x="41" y="103"/>
                  <a:pt x="42" y="103"/>
                </a:cubicBezTo>
                <a:cubicBezTo>
                  <a:pt x="42" y="102"/>
                  <a:pt x="42" y="102"/>
                  <a:pt x="42" y="101"/>
                </a:cubicBezTo>
                <a:cubicBezTo>
                  <a:pt x="42" y="100"/>
                  <a:pt x="42" y="100"/>
                  <a:pt x="42" y="100"/>
                </a:cubicBezTo>
                <a:cubicBezTo>
                  <a:pt x="43" y="99"/>
                  <a:pt x="44" y="98"/>
                  <a:pt x="45" y="96"/>
                </a:cubicBezTo>
                <a:cubicBezTo>
                  <a:pt x="46" y="97"/>
                  <a:pt x="46" y="97"/>
                  <a:pt x="46" y="97"/>
                </a:cubicBezTo>
                <a:cubicBezTo>
                  <a:pt x="46" y="98"/>
                  <a:pt x="47" y="98"/>
                  <a:pt x="47" y="100"/>
                </a:cubicBezTo>
                <a:cubicBezTo>
                  <a:pt x="47" y="100"/>
                  <a:pt x="47" y="100"/>
                  <a:pt x="47" y="100"/>
                </a:cubicBezTo>
                <a:cubicBezTo>
                  <a:pt x="47" y="101"/>
                  <a:pt x="48" y="102"/>
                  <a:pt x="49" y="103"/>
                </a:cubicBezTo>
                <a:cubicBezTo>
                  <a:pt x="49" y="103"/>
                  <a:pt x="50" y="104"/>
                  <a:pt x="50" y="104"/>
                </a:cubicBezTo>
                <a:cubicBezTo>
                  <a:pt x="49" y="105"/>
                  <a:pt x="49" y="106"/>
                  <a:pt x="49" y="106"/>
                </a:cubicBezTo>
                <a:cubicBezTo>
                  <a:pt x="48" y="106"/>
                  <a:pt x="47" y="104"/>
                  <a:pt x="46" y="105"/>
                </a:cubicBezTo>
                <a:cubicBezTo>
                  <a:pt x="46" y="105"/>
                  <a:pt x="46" y="106"/>
                  <a:pt x="46" y="106"/>
                </a:cubicBezTo>
                <a:cubicBezTo>
                  <a:pt x="47" y="107"/>
                  <a:pt x="48" y="108"/>
                  <a:pt x="47" y="109"/>
                </a:cubicBezTo>
                <a:cubicBezTo>
                  <a:pt x="46" y="109"/>
                  <a:pt x="46" y="108"/>
                  <a:pt x="45" y="108"/>
                </a:cubicBezTo>
                <a:cubicBezTo>
                  <a:pt x="45" y="109"/>
                  <a:pt x="46" y="109"/>
                  <a:pt x="46" y="111"/>
                </a:cubicBezTo>
                <a:cubicBezTo>
                  <a:pt x="44" y="111"/>
                  <a:pt x="44" y="108"/>
                  <a:pt x="42" y="108"/>
                </a:cubicBezTo>
                <a:cubicBezTo>
                  <a:pt x="42" y="107"/>
                  <a:pt x="41" y="107"/>
                  <a:pt x="41" y="106"/>
                </a:cubicBezTo>
                <a:cubicBezTo>
                  <a:pt x="40" y="106"/>
                  <a:pt x="38" y="106"/>
                  <a:pt x="39" y="104"/>
                </a:cubicBezTo>
                <a:close/>
                <a:moveTo>
                  <a:pt x="37" y="108"/>
                </a:moveTo>
                <a:cubicBezTo>
                  <a:pt x="37" y="108"/>
                  <a:pt x="37" y="108"/>
                  <a:pt x="37" y="108"/>
                </a:cubicBezTo>
                <a:cubicBezTo>
                  <a:pt x="37" y="108"/>
                  <a:pt x="37" y="109"/>
                  <a:pt x="37" y="110"/>
                </a:cubicBezTo>
                <a:cubicBezTo>
                  <a:pt x="36" y="109"/>
                  <a:pt x="37" y="109"/>
                  <a:pt x="37" y="108"/>
                </a:cubicBezTo>
                <a:close/>
                <a:moveTo>
                  <a:pt x="24" y="135"/>
                </a:moveTo>
                <a:cubicBezTo>
                  <a:pt x="25" y="128"/>
                  <a:pt x="28" y="121"/>
                  <a:pt x="31" y="114"/>
                </a:cubicBezTo>
                <a:cubicBezTo>
                  <a:pt x="32" y="115"/>
                  <a:pt x="33" y="116"/>
                  <a:pt x="33" y="117"/>
                </a:cubicBezTo>
                <a:cubicBezTo>
                  <a:pt x="33" y="118"/>
                  <a:pt x="33" y="121"/>
                  <a:pt x="34" y="121"/>
                </a:cubicBezTo>
                <a:cubicBezTo>
                  <a:pt x="35" y="122"/>
                  <a:pt x="35" y="120"/>
                  <a:pt x="35" y="120"/>
                </a:cubicBezTo>
                <a:cubicBezTo>
                  <a:pt x="35" y="118"/>
                  <a:pt x="36" y="117"/>
                  <a:pt x="37" y="116"/>
                </a:cubicBezTo>
                <a:cubicBezTo>
                  <a:pt x="37" y="113"/>
                  <a:pt x="38" y="113"/>
                  <a:pt x="38" y="110"/>
                </a:cubicBezTo>
                <a:cubicBezTo>
                  <a:pt x="37" y="109"/>
                  <a:pt x="37" y="109"/>
                  <a:pt x="38" y="108"/>
                </a:cubicBezTo>
                <a:cubicBezTo>
                  <a:pt x="39" y="108"/>
                  <a:pt x="40" y="109"/>
                  <a:pt x="41" y="109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10"/>
                  <a:pt x="43" y="110"/>
                  <a:pt x="43" y="111"/>
                </a:cubicBezTo>
                <a:cubicBezTo>
                  <a:pt x="44" y="112"/>
                  <a:pt x="43" y="114"/>
                  <a:pt x="44" y="115"/>
                </a:cubicBezTo>
                <a:cubicBezTo>
                  <a:pt x="45" y="115"/>
                  <a:pt x="45" y="114"/>
                  <a:pt x="46" y="113"/>
                </a:cubicBezTo>
                <a:cubicBezTo>
                  <a:pt x="48" y="113"/>
                  <a:pt x="48" y="116"/>
                  <a:pt x="48" y="118"/>
                </a:cubicBezTo>
                <a:cubicBezTo>
                  <a:pt x="48" y="119"/>
                  <a:pt x="49" y="120"/>
                  <a:pt x="49" y="121"/>
                </a:cubicBezTo>
                <a:cubicBezTo>
                  <a:pt x="49" y="121"/>
                  <a:pt x="50" y="121"/>
                  <a:pt x="50" y="121"/>
                </a:cubicBezTo>
                <a:cubicBezTo>
                  <a:pt x="50" y="121"/>
                  <a:pt x="49" y="121"/>
                  <a:pt x="49" y="122"/>
                </a:cubicBezTo>
                <a:cubicBezTo>
                  <a:pt x="50" y="122"/>
                  <a:pt x="50" y="122"/>
                  <a:pt x="51" y="122"/>
                </a:cubicBezTo>
                <a:cubicBezTo>
                  <a:pt x="51" y="123"/>
                  <a:pt x="51" y="124"/>
                  <a:pt x="51" y="124"/>
                </a:cubicBezTo>
                <a:cubicBezTo>
                  <a:pt x="50" y="125"/>
                  <a:pt x="49" y="125"/>
                  <a:pt x="49" y="125"/>
                </a:cubicBezTo>
                <a:cubicBezTo>
                  <a:pt x="48" y="126"/>
                  <a:pt x="48" y="126"/>
                  <a:pt x="47" y="126"/>
                </a:cubicBezTo>
                <a:cubicBezTo>
                  <a:pt x="46" y="127"/>
                  <a:pt x="45" y="125"/>
                  <a:pt x="43" y="126"/>
                </a:cubicBezTo>
                <a:cubicBezTo>
                  <a:pt x="42" y="126"/>
                  <a:pt x="42" y="127"/>
                  <a:pt x="41" y="127"/>
                </a:cubicBezTo>
                <a:cubicBezTo>
                  <a:pt x="42" y="127"/>
                  <a:pt x="44" y="126"/>
                  <a:pt x="45" y="127"/>
                </a:cubicBezTo>
                <a:cubicBezTo>
                  <a:pt x="45" y="128"/>
                  <a:pt x="44" y="128"/>
                  <a:pt x="44" y="129"/>
                </a:cubicBezTo>
                <a:cubicBezTo>
                  <a:pt x="44" y="129"/>
                  <a:pt x="44" y="131"/>
                  <a:pt x="43" y="131"/>
                </a:cubicBezTo>
                <a:cubicBezTo>
                  <a:pt x="41" y="131"/>
                  <a:pt x="41" y="133"/>
                  <a:pt x="39" y="133"/>
                </a:cubicBezTo>
                <a:cubicBezTo>
                  <a:pt x="39" y="133"/>
                  <a:pt x="39" y="134"/>
                  <a:pt x="39" y="134"/>
                </a:cubicBezTo>
                <a:cubicBezTo>
                  <a:pt x="38" y="135"/>
                  <a:pt x="36" y="135"/>
                  <a:pt x="36" y="137"/>
                </a:cubicBezTo>
                <a:cubicBezTo>
                  <a:pt x="36" y="137"/>
                  <a:pt x="35" y="137"/>
                  <a:pt x="35" y="138"/>
                </a:cubicBezTo>
                <a:cubicBezTo>
                  <a:pt x="35" y="138"/>
                  <a:pt x="35" y="137"/>
                  <a:pt x="35" y="137"/>
                </a:cubicBezTo>
                <a:cubicBezTo>
                  <a:pt x="35" y="140"/>
                  <a:pt x="33" y="142"/>
                  <a:pt x="31" y="142"/>
                </a:cubicBezTo>
                <a:cubicBezTo>
                  <a:pt x="31" y="143"/>
                  <a:pt x="30" y="143"/>
                  <a:pt x="30" y="144"/>
                </a:cubicBezTo>
                <a:cubicBezTo>
                  <a:pt x="30" y="146"/>
                  <a:pt x="31" y="148"/>
                  <a:pt x="30" y="149"/>
                </a:cubicBezTo>
                <a:cubicBezTo>
                  <a:pt x="29" y="148"/>
                  <a:pt x="28" y="147"/>
                  <a:pt x="28" y="145"/>
                </a:cubicBezTo>
                <a:cubicBezTo>
                  <a:pt x="28" y="145"/>
                  <a:pt x="28" y="145"/>
                  <a:pt x="28" y="144"/>
                </a:cubicBezTo>
                <a:cubicBezTo>
                  <a:pt x="27" y="145"/>
                  <a:pt x="26" y="143"/>
                  <a:pt x="25" y="144"/>
                </a:cubicBezTo>
                <a:cubicBezTo>
                  <a:pt x="25" y="144"/>
                  <a:pt x="25" y="144"/>
                  <a:pt x="24" y="144"/>
                </a:cubicBezTo>
                <a:cubicBezTo>
                  <a:pt x="24" y="144"/>
                  <a:pt x="23" y="144"/>
                  <a:pt x="22" y="144"/>
                </a:cubicBezTo>
                <a:cubicBezTo>
                  <a:pt x="23" y="141"/>
                  <a:pt x="23" y="138"/>
                  <a:pt x="24" y="135"/>
                </a:cubicBezTo>
                <a:close/>
                <a:moveTo>
                  <a:pt x="47" y="130"/>
                </a:moveTo>
                <a:cubicBezTo>
                  <a:pt x="47" y="131"/>
                  <a:pt x="47" y="131"/>
                  <a:pt x="47" y="132"/>
                </a:cubicBezTo>
                <a:cubicBezTo>
                  <a:pt x="46" y="132"/>
                  <a:pt x="44" y="133"/>
                  <a:pt x="44" y="131"/>
                </a:cubicBezTo>
                <a:cubicBezTo>
                  <a:pt x="45" y="131"/>
                  <a:pt x="46" y="131"/>
                  <a:pt x="47" y="130"/>
                </a:cubicBezTo>
                <a:cubicBezTo>
                  <a:pt x="47" y="130"/>
                  <a:pt x="47" y="130"/>
                  <a:pt x="47" y="130"/>
                </a:cubicBezTo>
                <a:close/>
                <a:moveTo>
                  <a:pt x="37" y="156"/>
                </a:moveTo>
                <a:cubicBezTo>
                  <a:pt x="36" y="157"/>
                  <a:pt x="36" y="156"/>
                  <a:pt x="36" y="156"/>
                </a:cubicBezTo>
                <a:cubicBezTo>
                  <a:pt x="36" y="157"/>
                  <a:pt x="36" y="157"/>
                  <a:pt x="36" y="157"/>
                </a:cubicBezTo>
                <a:cubicBezTo>
                  <a:pt x="35" y="157"/>
                  <a:pt x="34" y="157"/>
                  <a:pt x="34" y="156"/>
                </a:cubicBezTo>
                <a:cubicBezTo>
                  <a:pt x="34" y="155"/>
                  <a:pt x="36" y="156"/>
                  <a:pt x="37" y="156"/>
                </a:cubicBezTo>
                <a:close/>
                <a:moveTo>
                  <a:pt x="34" y="154"/>
                </a:moveTo>
                <a:cubicBezTo>
                  <a:pt x="33" y="155"/>
                  <a:pt x="32" y="155"/>
                  <a:pt x="31" y="155"/>
                </a:cubicBezTo>
                <a:cubicBezTo>
                  <a:pt x="31" y="153"/>
                  <a:pt x="28" y="153"/>
                  <a:pt x="27" y="151"/>
                </a:cubicBezTo>
                <a:cubicBezTo>
                  <a:pt x="28" y="150"/>
                  <a:pt x="29" y="151"/>
                  <a:pt x="30" y="151"/>
                </a:cubicBezTo>
                <a:cubicBezTo>
                  <a:pt x="31" y="152"/>
                  <a:pt x="33" y="153"/>
                  <a:pt x="34" y="154"/>
                </a:cubicBezTo>
                <a:close/>
                <a:moveTo>
                  <a:pt x="25" y="152"/>
                </a:moveTo>
                <a:cubicBezTo>
                  <a:pt x="25" y="153"/>
                  <a:pt x="24" y="154"/>
                  <a:pt x="24" y="155"/>
                </a:cubicBezTo>
                <a:cubicBezTo>
                  <a:pt x="24" y="156"/>
                  <a:pt x="25" y="156"/>
                  <a:pt x="26" y="157"/>
                </a:cubicBezTo>
                <a:cubicBezTo>
                  <a:pt x="26" y="157"/>
                  <a:pt x="26" y="158"/>
                  <a:pt x="27" y="158"/>
                </a:cubicBezTo>
                <a:cubicBezTo>
                  <a:pt x="27" y="159"/>
                  <a:pt x="26" y="161"/>
                  <a:pt x="26" y="161"/>
                </a:cubicBezTo>
                <a:cubicBezTo>
                  <a:pt x="26" y="163"/>
                  <a:pt x="28" y="163"/>
                  <a:pt x="29" y="163"/>
                </a:cubicBezTo>
                <a:cubicBezTo>
                  <a:pt x="30" y="164"/>
                  <a:pt x="30" y="164"/>
                  <a:pt x="30" y="164"/>
                </a:cubicBezTo>
                <a:cubicBezTo>
                  <a:pt x="30" y="164"/>
                  <a:pt x="31" y="164"/>
                  <a:pt x="32" y="164"/>
                </a:cubicBezTo>
                <a:cubicBezTo>
                  <a:pt x="33" y="164"/>
                  <a:pt x="33" y="162"/>
                  <a:pt x="34" y="162"/>
                </a:cubicBezTo>
                <a:cubicBezTo>
                  <a:pt x="34" y="163"/>
                  <a:pt x="34" y="164"/>
                  <a:pt x="34" y="164"/>
                </a:cubicBezTo>
                <a:cubicBezTo>
                  <a:pt x="34" y="164"/>
                  <a:pt x="35" y="163"/>
                  <a:pt x="35" y="163"/>
                </a:cubicBezTo>
                <a:cubicBezTo>
                  <a:pt x="36" y="163"/>
                  <a:pt x="36" y="164"/>
                  <a:pt x="36" y="164"/>
                </a:cubicBezTo>
                <a:cubicBezTo>
                  <a:pt x="36" y="164"/>
                  <a:pt x="37" y="164"/>
                  <a:pt x="37" y="164"/>
                </a:cubicBezTo>
                <a:cubicBezTo>
                  <a:pt x="38" y="165"/>
                  <a:pt x="38" y="166"/>
                  <a:pt x="39" y="165"/>
                </a:cubicBezTo>
                <a:cubicBezTo>
                  <a:pt x="40" y="166"/>
                  <a:pt x="41" y="166"/>
                  <a:pt x="41" y="167"/>
                </a:cubicBezTo>
                <a:cubicBezTo>
                  <a:pt x="42" y="167"/>
                  <a:pt x="42" y="168"/>
                  <a:pt x="42" y="168"/>
                </a:cubicBezTo>
                <a:cubicBezTo>
                  <a:pt x="42" y="168"/>
                  <a:pt x="43" y="169"/>
                  <a:pt x="43" y="169"/>
                </a:cubicBezTo>
                <a:cubicBezTo>
                  <a:pt x="44" y="170"/>
                  <a:pt x="45" y="172"/>
                  <a:pt x="47" y="173"/>
                </a:cubicBezTo>
                <a:cubicBezTo>
                  <a:pt x="47" y="174"/>
                  <a:pt x="48" y="174"/>
                  <a:pt x="48" y="175"/>
                </a:cubicBezTo>
                <a:cubicBezTo>
                  <a:pt x="47" y="176"/>
                  <a:pt x="47" y="176"/>
                  <a:pt x="46" y="177"/>
                </a:cubicBezTo>
                <a:cubicBezTo>
                  <a:pt x="47" y="177"/>
                  <a:pt x="47" y="177"/>
                  <a:pt x="48" y="177"/>
                </a:cubicBezTo>
                <a:cubicBezTo>
                  <a:pt x="49" y="178"/>
                  <a:pt x="50" y="179"/>
                  <a:pt x="51" y="180"/>
                </a:cubicBezTo>
                <a:cubicBezTo>
                  <a:pt x="52" y="180"/>
                  <a:pt x="53" y="181"/>
                  <a:pt x="54" y="182"/>
                </a:cubicBezTo>
                <a:cubicBezTo>
                  <a:pt x="55" y="182"/>
                  <a:pt x="55" y="183"/>
                  <a:pt x="56" y="184"/>
                </a:cubicBezTo>
                <a:cubicBezTo>
                  <a:pt x="56" y="185"/>
                  <a:pt x="57" y="185"/>
                  <a:pt x="57" y="185"/>
                </a:cubicBezTo>
                <a:cubicBezTo>
                  <a:pt x="56" y="186"/>
                  <a:pt x="56" y="188"/>
                  <a:pt x="55" y="188"/>
                </a:cubicBezTo>
                <a:cubicBezTo>
                  <a:pt x="54" y="189"/>
                  <a:pt x="54" y="189"/>
                  <a:pt x="54" y="190"/>
                </a:cubicBezTo>
                <a:cubicBezTo>
                  <a:pt x="54" y="190"/>
                  <a:pt x="53" y="190"/>
                  <a:pt x="53" y="190"/>
                </a:cubicBezTo>
                <a:cubicBezTo>
                  <a:pt x="53" y="191"/>
                  <a:pt x="53" y="192"/>
                  <a:pt x="53" y="193"/>
                </a:cubicBezTo>
                <a:cubicBezTo>
                  <a:pt x="52" y="194"/>
                  <a:pt x="51" y="196"/>
                  <a:pt x="50" y="198"/>
                </a:cubicBezTo>
                <a:cubicBezTo>
                  <a:pt x="49" y="198"/>
                  <a:pt x="48" y="199"/>
                  <a:pt x="46" y="199"/>
                </a:cubicBezTo>
                <a:cubicBezTo>
                  <a:pt x="46" y="200"/>
                  <a:pt x="45" y="200"/>
                  <a:pt x="44" y="201"/>
                </a:cubicBezTo>
                <a:cubicBezTo>
                  <a:pt x="44" y="202"/>
                  <a:pt x="44" y="202"/>
                  <a:pt x="44" y="203"/>
                </a:cubicBezTo>
                <a:cubicBezTo>
                  <a:pt x="36" y="195"/>
                  <a:pt x="30" y="185"/>
                  <a:pt x="26" y="174"/>
                </a:cubicBezTo>
                <a:cubicBezTo>
                  <a:pt x="26" y="174"/>
                  <a:pt x="26" y="174"/>
                  <a:pt x="26" y="174"/>
                </a:cubicBezTo>
                <a:cubicBezTo>
                  <a:pt x="27" y="173"/>
                  <a:pt x="26" y="172"/>
                  <a:pt x="27" y="172"/>
                </a:cubicBezTo>
                <a:cubicBezTo>
                  <a:pt x="27" y="171"/>
                  <a:pt x="27" y="172"/>
                  <a:pt x="27" y="171"/>
                </a:cubicBezTo>
                <a:cubicBezTo>
                  <a:pt x="27" y="171"/>
                  <a:pt x="29" y="169"/>
                  <a:pt x="29" y="169"/>
                </a:cubicBezTo>
                <a:cubicBezTo>
                  <a:pt x="29" y="167"/>
                  <a:pt x="29" y="166"/>
                  <a:pt x="28" y="165"/>
                </a:cubicBezTo>
                <a:cubicBezTo>
                  <a:pt x="27" y="166"/>
                  <a:pt x="26" y="164"/>
                  <a:pt x="25" y="163"/>
                </a:cubicBezTo>
                <a:cubicBezTo>
                  <a:pt x="25" y="162"/>
                  <a:pt x="24" y="162"/>
                  <a:pt x="24" y="162"/>
                </a:cubicBezTo>
                <a:cubicBezTo>
                  <a:pt x="24" y="161"/>
                  <a:pt x="24" y="160"/>
                  <a:pt x="23" y="159"/>
                </a:cubicBezTo>
                <a:cubicBezTo>
                  <a:pt x="23" y="159"/>
                  <a:pt x="23" y="159"/>
                  <a:pt x="23" y="159"/>
                </a:cubicBezTo>
                <a:cubicBezTo>
                  <a:pt x="22" y="157"/>
                  <a:pt x="22" y="154"/>
                  <a:pt x="22" y="152"/>
                </a:cubicBezTo>
                <a:cubicBezTo>
                  <a:pt x="23" y="151"/>
                  <a:pt x="24" y="150"/>
                  <a:pt x="25" y="152"/>
                </a:cubicBez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Freeform 8"/>
          <p:cNvSpPr>
            <a:spLocks noEditPoints="1"/>
          </p:cNvSpPr>
          <p:nvPr/>
        </p:nvSpPr>
        <p:spPr bwMode="auto">
          <a:xfrm>
            <a:off x="7238889" y="2100077"/>
            <a:ext cx="1277290" cy="1202155"/>
          </a:xfrm>
          <a:custGeom>
            <a:avLst/>
            <a:gdLst>
              <a:gd name="T0" fmla="*/ 246 w 327"/>
              <a:gd name="T1" fmla="*/ 11 h 307"/>
              <a:gd name="T2" fmla="*/ 246 w 327"/>
              <a:gd name="T3" fmla="*/ 307 h 307"/>
              <a:gd name="T4" fmla="*/ 327 w 327"/>
              <a:gd name="T5" fmla="*/ 307 h 307"/>
              <a:gd name="T6" fmla="*/ 327 w 327"/>
              <a:gd name="T7" fmla="*/ 11 h 307"/>
              <a:gd name="T8" fmla="*/ 246 w 327"/>
              <a:gd name="T9" fmla="*/ 11 h 307"/>
              <a:gd name="T10" fmla="*/ 261 w 327"/>
              <a:gd name="T11" fmla="*/ 30 h 307"/>
              <a:gd name="T12" fmla="*/ 312 w 327"/>
              <a:gd name="T13" fmla="*/ 30 h 307"/>
              <a:gd name="T14" fmla="*/ 312 w 327"/>
              <a:gd name="T15" fmla="*/ 49 h 307"/>
              <a:gd name="T16" fmla="*/ 261 w 327"/>
              <a:gd name="T17" fmla="*/ 49 h 307"/>
              <a:gd name="T18" fmla="*/ 261 w 327"/>
              <a:gd name="T19" fmla="*/ 30 h 307"/>
              <a:gd name="T20" fmla="*/ 312 w 327"/>
              <a:gd name="T21" fmla="*/ 283 h 307"/>
              <a:gd name="T22" fmla="*/ 261 w 327"/>
              <a:gd name="T23" fmla="*/ 283 h 307"/>
              <a:gd name="T24" fmla="*/ 261 w 327"/>
              <a:gd name="T25" fmla="*/ 265 h 307"/>
              <a:gd name="T26" fmla="*/ 312 w 327"/>
              <a:gd name="T27" fmla="*/ 265 h 307"/>
              <a:gd name="T28" fmla="*/ 312 w 327"/>
              <a:gd name="T29" fmla="*/ 283 h 307"/>
              <a:gd name="T30" fmla="*/ 286 w 327"/>
              <a:gd name="T31" fmla="*/ 236 h 307"/>
              <a:gd name="T32" fmla="*/ 260 w 327"/>
              <a:gd name="T33" fmla="*/ 209 h 307"/>
              <a:gd name="T34" fmla="*/ 286 w 327"/>
              <a:gd name="T35" fmla="*/ 182 h 307"/>
              <a:gd name="T36" fmla="*/ 313 w 327"/>
              <a:gd name="T37" fmla="*/ 209 h 307"/>
              <a:gd name="T38" fmla="*/ 286 w 327"/>
              <a:gd name="T39" fmla="*/ 236 h 307"/>
              <a:gd name="T40" fmla="*/ 150 w 327"/>
              <a:gd name="T41" fmla="*/ 307 h 307"/>
              <a:gd name="T42" fmla="*/ 224 w 327"/>
              <a:gd name="T43" fmla="*/ 307 h 307"/>
              <a:gd name="T44" fmla="*/ 224 w 327"/>
              <a:gd name="T45" fmla="*/ 58 h 307"/>
              <a:gd name="T46" fmla="*/ 150 w 327"/>
              <a:gd name="T47" fmla="*/ 58 h 307"/>
              <a:gd name="T48" fmla="*/ 150 w 327"/>
              <a:gd name="T49" fmla="*/ 307 h 307"/>
              <a:gd name="T50" fmla="*/ 166 w 327"/>
              <a:gd name="T51" fmla="*/ 78 h 307"/>
              <a:gd name="T52" fmla="*/ 208 w 327"/>
              <a:gd name="T53" fmla="*/ 78 h 307"/>
              <a:gd name="T54" fmla="*/ 208 w 327"/>
              <a:gd name="T55" fmla="*/ 96 h 307"/>
              <a:gd name="T56" fmla="*/ 166 w 327"/>
              <a:gd name="T57" fmla="*/ 96 h 307"/>
              <a:gd name="T58" fmla="*/ 166 w 327"/>
              <a:gd name="T59" fmla="*/ 78 h 307"/>
              <a:gd name="T60" fmla="*/ 166 w 327"/>
              <a:gd name="T61" fmla="*/ 265 h 307"/>
              <a:gd name="T62" fmla="*/ 208 w 327"/>
              <a:gd name="T63" fmla="*/ 265 h 307"/>
              <a:gd name="T64" fmla="*/ 208 w 327"/>
              <a:gd name="T65" fmla="*/ 283 h 307"/>
              <a:gd name="T66" fmla="*/ 166 w 327"/>
              <a:gd name="T67" fmla="*/ 283 h 307"/>
              <a:gd name="T68" fmla="*/ 166 w 327"/>
              <a:gd name="T69" fmla="*/ 265 h 307"/>
              <a:gd name="T70" fmla="*/ 286 w 327"/>
              <a:gd name="T71" fmla="*/ 197 h 307"/>
              <a:gd name="T72" fmla="*/ 275 w 327"/>
              <a:gd name="T73" fmla="*/ 209 h 307"/>
              <a:gd name="T74" fmla="*/ 286 w 327"/>
              <a:gd name="T75" fmla="*/ 220 h 307"/>
              <a:gd name="T76" fmla="*/ 298 w 327"/>
              <a:gd name="T77" fmla="*/ 209 h 307"/>
              <a:gd name="T78" fmla="*/ 286 w 327"/>
              <a:gd name="T79" fmla="*/ 197 h 307"/>
              <a:gd name="T80" fmla="*/ 74 w 327"/>
              <a:gd name="T81" fmla="*/ 0 h 307"/>
              <a:gd name="T82" fmla="*/ 0 w 327"/>
              <a:gd name="T83" fmla="*/ 287 h 307"/>
              <a:gd name="T84" fmla="*/ 79 w 327"/>
              <a:gd name="T85" fmla="*/ 307 h 307"/>
              <a:gd name="T86" fmla="*/ 153 w 327"/>
              <a:gd name="T87" fmla="*/ 20 h 307"/>
              <a:gd name="T88" fmla="*/ 74 w 327"/>
              <a:gd name="T89" fmla="*/ 0 h 307"/>
              <a:gd name="T90" fmla="*/ 71 w 327"/>
              <a:gd name="T91" fmla="*/ 280 h 307"/>
              <a:gd name="T92" fmla="*/ 21 w 327"/>
              <a:gd name="T93" fmla="*/ 267 h 307"/>
              <a:gd name="T94" fmla="*/ 26 w 327"/>
              <a:gd name="T95" fmla="*/ 249 h 307"/>
              <a:gd name="T96" fmla="*/ 75 w 327"/>
              <a:gd name="T97" fmla="*/ 262 h 307"/>
              <a:gd name="T98" fmla="*/ 71 w 327"/>
              <a:gd name="T99" fmla="*/ 280 h 307"/>
              <a:gd name="T100" fmla="*/ 80 w 327"/>
              <a:gd name="T101" fmla="*/ 40 h 307"/>
              <a:gd name="T102" fmla="*/ 84 w 327"/>
              <a:gd name="T103" fmla="*/ 23 h 307"/>
              <a:gd name="T104" fmla="*/ 133 w 327"/>
              <a:gd name="T105" fmla="*/ 35 h 307"/>
              <a:gd name="T106" fmla="*/ 129 w 327"/>
              <a:gd name="T107" fmla="*/ 53 h 307"/>
              <a:gd name="T108" fmla="*/ 80 w 327"/>
              <a:gd name="T109" fmla="*/ 4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27" h="307">
                <a:moveTo>
                  <a:pt x="246" y="11"/>
                </a:moveTo>
                <a:cubicBezTo>
                  <a:pt x="246" y="307"/>
                  <a:pt x="246" y="307"/>
                  <a:pt x="246" y="307"/>
                </a:cubicBezTo>
                <a:cubicBezTo>
                  <a:pt x="327" y="307"/>
                  <a:pt x="327" y="307"/>
                  <a:pt x="327" y="307"/>
                </a:cubicBezTo>
                <a:cubicBezTo>
                  <a:pt x="327" y="11"/>
                  <a:pt x="327" y="11"/>
                  <a:pt x="327" y="11"/>
                </a:cubicBezTo>
                <a:lnTo>
                  <a:pt x="246" y="11"/>
                </a:lnTo>
                <a:close/>
                <a:moveTo>
                  <a:pt x="261" y="30"/>
                </a:moveTo>
                <a:cubicBezTo>
                  <a:pt x="312" y="30"/>
                  <a:pt x="312" y="30"/>
                  <a:pt x="312" y="30"/>
                </a:cubicBezTo>
                <a:cubicBezTo>
                  <a:pt x="312" y="49"/>
                  <a:pt x="312" y="49"/>
                  <a:pt x="312" y="49"/>
                </a:cubicBezTo>
                <a:cubicBezTo>
                  <a:pt x="261" y="49"/>
                  <a:pt x="261" y="49"/>
                  <a:pt x="261" y="49"/>
                </a:cubicBezTo>
                <a:lnTo>
                  <a:pt x="261" y="30"/>
                </a:lnTo>
                <a:close/>
                <a:moveTo>
                  <a:pt x="312" y="283"/>
                </a:moveTo>
                <a:cubicBezTo>
                  <a:pt x="261" y="283"/>
                  <a:pt x="261" y="283"/>
                  <a:pt x="261" y="283"/>
                </a:cubicBezTo>
                <a:cubicBezTo>
                  <a:pt x="261" y="265"/>
                  <a:pt x="261" y="265"/>
                  <a:pt x="261" y="265"/>
                </a:cubicBezTo>
                <a:cubicBezTo>
                  <a:pt x="312" y="265"/>
                  <a:pt x="312" y="265"/>
                  <a:pt x="312" y="265"/>
                </a:cubicBezTo>
                <a:lnTo>
                  <a:pt x="312" y="283"/>
                </a:lnTo>
                <a:close/>
                <a:moveTo>
                  <a:pt x="286" y="236"/>
                </a:moveTo>
                <a:cubicBezTo>
                  <a:pt x="272" y="236"/>
                  <a:pt x="260" y="224"/>
                  <a:pt x="260" y="209"/>
                </a:cubicBezTo>
                <a:cubicBezTo>
                  <a:pt x="260" y="194"/>
                  <a:pt x="272" y="182"/>
                  <a:pt x="286" y="182"/>
                </a:cubicBezTo>
                <a:cubicBezTo>
                  <a:pt x="301" y="182"/>
                  <a:pt x="313" y="194"/>
                  <a:pt x="313" y="209"/>
                </a:cubicBezTo>
                <a:cubicBezTo>
                  <a:pt x="313" y="224"/>
                  <a:pt x="301" y="236"/>
                  <a:pt x="286" y="236"/>
                </a:cubicBezTo>
                <a:close/>
                <a:moveTo>
                  <a:pt x="150" y="307"/>
                </a:moveTo>
                <a:cubicBezTo>
                  <a:pt x="224" y="307"/>
                  <a:pt x="224" y="307"/>
                  <a:pt x="224" y="307"/>
                </a:cubicBezTo>
                <a:cubicBezTo>
                  <a:pt x="224" y="58"/>
                  <a:pt x="224" y="58"/>
                  <a:pt x="224" y="58"/>
                </a:cubicBezTo>
                <a:cubicBezTo>
                  <a:pt x="150" y="58"/>
                  <a:pt x="150" y="58"/>
                  <a:pt x="150" y="58"/>
                </a:cubicBezTo>
                <a:lnTo>
                  <a:pt x="150" y="307"/>
                </a:lnTo>
                <a:close/>
                <a:moveTo>
                  <a:pt x="166" y="78"/>
                </a:moveTo>
                <a:cubicBezTo>
                  <a:pt x="208" y="78"/>
                  <a:pt x="208" y="78"/>
                  <a:pt x="208" y="78"/>
                </a:cubicBezTo>
                <a:cubicBezTo>
                  <a:pt x="208" y="96"/>
                  <a:pt x="208" y="96"/>
                  <a:pt x="208" y="96"/>
                </a:cubicBezTo>
                <a:cubicBezTo>
                  <a:pt x="166" y="96"/>
                  <a:pt x="166" y="96"/>
                  <a:pt x="166" y="96"/>
                </a:cubicBezTo>
                <a:lnTo>
                  <a:pt x="166" y="78"/>
                </a:lnTo>
                <a:close/>
                <a:moveTo>
                  <a:pt x="166" y="265"/>
                </a:moveTo>
                <a:cubicBezTo>
                  <a:pt x="208" y="265"/>
                  <a:pt x="208" y="265"/>
                  <a:pt x="208" y="265"/>
                </a:cubicBezTo>
                <a:cubicBezTo>
                  <a:pt x="208" y="283"/>
                  <a:pt x="208" y="283"/>
                  <a:pt x="208" y="283"/>
                </a:cubicBezTo>
                <a:cubicBezTo>
                  <a:pt x="166" y="283"/>
                  <a:pt x="166" y="283"/>
                  <a:pt x="166" y="283"/>
                </a:cubicBezTo>
                <a:lnTo>
                  <a:pt x="166" y="265"/>
                </a:lnTo>
                <a:close/>
                <a:moveTo>
                  <a:pt x="286" y="197"/>
                </a:moveTo>
                <a:cubicBezTo>
                  <a:pt x="280" y="197"/>
                  <a:pt x="275" y="202"/>
                  <a:pt x="275" y="209"/>
                </a:cubicBezTo>
                <a:cubicBezTo>
                  <a:pt x="275" y="215"/>
                  <a:pt x="280" y="220"/>
                  <a:pt x="286" y="220"/>
                </a:cubicBezTo>
                <a:cubicBezTo>
                  <a:pt x="293" y="220"/>
                  <a:pt x="298" y="215"/>
                  <a:pt x="298" y="209"/>
                </a:cubicBezTo>
                <a:cubicBezTo>
                  <a:pt x="298" y="202"/>
                  <a:pt x="293" y="197"/>
                  <a:pt x="286" y="197"/>
                </a:cubicBezTo>
                <a:close/>
                <a:moveTo>
                  <a:pt x="74" y="0"/>
                </a:moveTo>
                <a:cubicBezTo>
                  <a:pt x="0" y="287"/>
                  <a:pt x="0" y="287"/>
                  <a:pt x="0" y="287"/>
                </a:cubicBezTo>
                <a:cubicBezTo>
                  <a:pt x="79" y="307"/>
                  <a:pt x="79" y="307"/>
                  <a:pt x="79" y="307"/>
                </a:cubicBezTo>
                <a:cubicBezTo>
                  <a:pt x="153" y="20"/>
                  <a:pt x="153" y="20"/>
                  <a:pt x="153" y="20"/>
                </a:cubicBezTo>
                <a:lnTo>
                  <a:pt x="74" y="0"/>
                </a:lnTo>
                <a:close/>
                <a:moveTo>
                  <a:pt x="71" y="280"/>
                </a:moveTo>
                <a:cubicBezTo>
                  <a:pt x="21" y="267"/>
                  <a:pt x="21" y="267"/>
                  <a:pt x="21" y="267"/>
                </a:cubicBezTo>
                <a:cubicBezTo>
                  <a:pt x="26" y="249"/>
                  <a:pt x="26" y="249"/>
                  <a:pt x="26" y="249"/>
                </a:cubicBezTo>
                <a:cubicBezTo>
                  <a:pt x="75" y="262"/>
                  <a:pt x="75" y="262"/>
                  <a:pt x="75" y="262"/>
                </a:cubicBezTo>
                <a:lnTo>
                  <a:pt x="71" y="280"/>
                </a:lnTo>
                <a:close/>
                <a:moveTo>
                  <a:pt x="80" y="40"/>
                </a:moveTo>
                <a:cubicBezTo>
                  <a:pt x="84" y="23"/>
                  <a:pt x="84" y="23"/>
                  <a:pt x="84" y="23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29" y="53"/>
                  <a:pt x="129" y="53"/>
                  <a:pt x="129" y="53"/>
                </a:cubicBezTo>
                <a:lnTo>
                  <a:pt x="80" y="40"/>
                </a:ln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Freeform 9"/>
          <p:cNvSpPr>
            <a:spLocks noEditPoints="1"/>
          </p:cNvSpPr>
          <p:nvPr/>
        </p:nvSpPr>
        <p:spPr bwMode="auto">
          <a:xfrm>
            <a:off x="5256294" y="4414667"/>
            <a:ext cx="1178568" cy="1121500"/>
          </a:xfrm>
          <a:custGeom>
            <a:avLst/>
            <a:gdLst>
              <a:gd name="T0" fmla="*/ 137 w 326"/>
              <a:gd name="T1" fmla="*/ 205 h 310"/>
              <a:gd name="T2" fmla="*/ 155 w 326"/>
              <a:gd name="T3" fmla="*/ 211 h 310"/>
              <a:gd name="T4" fmla="*/ 175 w 326"/>
              <a:gd name="T5" fmla="*/ 204 h 310"/>
              <a:gd name="T6" fmla="*/ 195 w 326"/>
              <a:gd name="T7" fmla="*/ 211 h 310"/>
              <a:gd name="T8" fmla="*/ 212 w 326"/>
              <a:gd name="T9" fmla="*/ 205 h 310"/>
              <a:gd name="T10" fmla="*/ 250 w 326"/>
              <a:gd name="T11" fmla="*/ 88 h 310"/>
              <a:gd name="T12" fmla="*/ 204 w 326"/>
              <a:gd name="T13" fmla="*/ 63 h 310"/>
              <a:gd name="T14" fmla="*/ 186 w 326"/>
              <a:gd name="T15" fmla="*/ 65 h 310"/>
              <a:gd name="T16" fmla="*/ 186 w 326"/>
              <a:gd name="T17" fmla="*/ 55 h 310"/>
              <a:gd name="T18" fmla="*/ 191 w 326"/>
              <a:gd name="T19" fmla="*/ 49 h 310"/>
              <a:gd name="T20" fmla="*/ 211 w 326"/>
              <a:gd name="T21" fmla="*/ 58 h 310"/>
              <a:gd name="T22" fmla="*/ 268 w 326"/>
              <a:gd name="T23" fmla="*/ 15 h 310"/>
              <a:gd name="T24" fmla="*/ 273 w 326"/>
              <a:gd name="T25" fmla="*/ 9 h 310"/>
              <a:gd name="T26" fmla="*/ 266 w 326"/>
              <a:gd name="T27" fmla="*/ 6 h 310"/>
              <a:gd name="T28" fmla="*/ 232 w 326"/>
              <a:gd name="T29" fmla="*/ 0 h 310"/>
              <a:gd name="T30" fmla="*/ 187 w 326"/>
              <a:gd name="T31" fmla="*/ 37 h 310"/>
              <a:gd name="T32" fmla="*/ 183 w 326"/>
              <a:gd name="T33" fmla="*/ 41 h 310"/>
              <a:gd name="T34" fmla="*/ 165 w 326"/>
              <a:gd name="T35" fmla="*/ 11 h 310"/>
              <a:gd name="T36" fmla="*/ 152 w 326"/>
              <a:gd name="T37" fmla="*/ 10 h 310"/>
              <a:gd name="T38" fmla="*/ 151 w 326"/>
              <a:gd name="T39" fmla="*/ 24 h 310"/>
              <a:gd name="T40" fmla="*/ 167 w 326"/>
              <a:gd name="T41" fmla="*/ 66 h 310"/>
              <a:gd name="T42" fmla="*/ 146 w 326"/>
              <a:gd name="T43" fmla="*/ 63 h 310"/>
              <a:gd name="T44" fmla="*/ 100 w 326"/>
              <a:gd name="T45" fmla="*/ 88 h 310"/>
              <a:gd name="T46" fmla="*/ 137 w 326"/>
              <a:gd name="T47" fmla="*/ 205 h 310"/>
              <a:gd name="T48" fmla="*/ 0 w 326"/>
              <a:gd name="T49" fmla="*/ 220 h 310"/>
              <a:gd name="T50" fmla="*/ 0 w 326"/>
              <a:gd name="T51" fmla="*/ 310 h 310"/>
              <a:gd name="T52" fmla="*/ 326 w 326"/>
              <a:gd name="T53" fmla="*/ 310 h 310"/>
              <a:gd name="T54" fmla="*/ 326 w 326"/>
              <a:gd name="T55" fmla="*/ 220 h 310"/>
              <a:gd name="T56" fmla="*/ 0 w 326"/>
              <a:gd name="T57" fmla="*/ 220 h 310"/>
              <a:gd name="T58" fmla="*/ 46 w 326"/>
              <a:gd name="T59" fmla="*/ 294 h 310"/>
              <a:gd name="T60" fmla="*/ 26 w 326"/>
              <a:gd name="T61" fmla="*/ 294 h 310"/>
              <a:gd name="T62" fmla="*/ 26 w 326"/>
              <a:gd name="T63" fmla="*/ 236 h 310"/>
              <a:gd name="T64" fmla="*/ 46 w 326"/>
              <a:gd name="T65" fmla="*/ 236 h 310"/>
              <a:gd name="T66" fmla="*/ 46 w 326"/>
              <a:gd name="T67" fmla="*/ 294 h 310"/>
              <a:gd name="T68" fmla="*/ 108 w 326"/>
              <a:gd name="T69" fmla="*/ 292 h 310"/>
              <a:gd name="T70" fmla="*/ 81 w 326"/>
              <a:gd name="T71" fmla="*/ 265 h 310"/>
              <a:gd name="T72" fmla="*/ 108 w 326"/>
              <a:gd name="T73" fmla="*/ 238 h 310"/>
              <a:gd name="T74" fmla="*/ 135 w 326"/>
              <a:gd name="T75" fmla="*/ 265 h 310"/>
              <a:gd name="T76" fmla="*/ 108 w 326"/>
              <a:gd name="T77" fmla="*/ 292 h 310"/>
              <a:gd name="T78" fmla="*/ 305 w 326"/>
              <a:gd name="T79" fmla="*/ 294 h 310"/>
              <a:gd name="T80" fmla="*/ 285 w 326"/>
              <a:gd name="T81" fmla="*/ 294 h 310"/>
              <a:gd name="T82" fmla="*/ 285 w 326"/>
              <a:gd name="T83" fmla="*/ 236 h 310"/>
              <a:gd name="T84" fmla="*/ 305 w 326"/>
              <a:gd name="T85" fmla="*/ 236 h 310"/>
              <a:gd name="T86" fmla="*/ 305 w 326"/>
              <a:gd name="T87" fmla="*/ 294 h 310"/>
              <a:gd name="T88" fmla="*/ 108 w 326"/>
              <a:gd name="T89" fmla="*/ 254 h 310"/>
              <a:gd name="T90" fmla="*/ 97 w 326"/>
              <a:gd name="T91" fmla="*/ 265 h 310"/>
              <a:gd name="T92" fmla="*/ 108 w 326"/>
              <a:gd name="T93" fmla="*/ 276 h 310"/>
              <a:gd name="T94" fmla="*/ 120 w 326"/>
              <a:gd name="T95" fmla="*/ 265 h 310"/>
              <a:gd name="T96" fmla="*/ 108 w 326"/>
              <a:gd name="T97" fmla="*/ 254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26" h="310">
                <a:moveTo>
                  <a:pt x="137" y="205"/>
                </a:moveTo>
                <a:cubicBezTo>
                  <a:pt x="143" y="209"/>
                  <a:pt x="149" y="211"/>
                  <a:pt x="155" y="211"/>
                </a:cubicBezTo>
                <a:cubicBezTo>
                  <a:pt x="163" y="211"/>
                  <a:pt x="170" y="208"/>
                  <a:pt x="175" y="204"/>
                </a:cubicBezTo>
                <a:cubicBezTo>
                  <a:pt x="180" y="208"/>
                  <a:pt x="187" y="211"/>
                  <a:pt x="195" y="211"/>
                </a:cubicBezTo>
                <a:cubicBezTo>
                  <a:pt x="201" y="211"/>
                  <a:pt x="207" y="209"/>
                  <a:pt x="212" y="205"/>
                </a:cubicBezTo>
                <a:cubicBezTo>
                  <a:pt x="250" y="175"/>
                  <a:pt x="267" y="124"/>
                  <a:pt x="250" y="88"/>
                </a:cubicBezTo>
                <a:cubicBezTo>
                  <a:pt x="242" y="72"/>
                  <a:pt x="226" y="63"/>
                  <a:pt x="204" y="63"/>
                </a:cubicBezTo>
                <a:cubicBezTo>
                  <a:pt x="198" y="63"/>
                  <a:pt x="192" y="64"/>
                  <a:pt x="186" y="65"/>
                </a:cubicBezTo>
                <a:cubicBezTo>
                  <a:pt x="186" y="62"/>
                  <a:pt x="186" y="59"/>
                  <a:pt x="186" y="55"/>
                </a:cubicBezTo>
                <a:cubicBezTo>
                  <a:pt x="187" y="53"/>
                  <a:pt x="189" y="51"/>
                  <a:pt x="191" y="49"/>
                </a:cubicBezTo>
                <a:cubicBezTo>
                  <a:pt x="194" y="53"/>
                  <a:pt x="201" y="58"/>
                  <a:pt x="211" y="58"/>
                </a:cubicBezTo>
                <a:cubicBezTo>
                  <a:pt x="227" y="58"/>
                  <a:pt x="247" y="44"/>
                  <a:pt x="268" y="15"/>
                </a:cubicBezTo>
                <a:cubicBezTo>
                  <a:pt x="273" y="9"/>
                  <a:pt x="273" y="9"/>
                  <a:pt x="273" y="9"/>
                </a:cubicBezTo>
                <a:cubicBezTo>
                  <a:pt x="266" y="6"/>
                  <a:pt x="266" y="6"/>
                  <a:pt x="266" y="6"/>
                </a:cubicBezTo>
                <a:cubicBezTo>
                  <a:pt x="265" y="6"/>
                  <a:pt x="249" y="0"/>
                  <a:pt x="232" y="0"/>
                </a:cubicBezTo>
                <a:cubicBezTo>
                  <a:pt x="207" y="0"/>
                  <a:pt x="191" y="13"/>
                  <a:pt x="187" y="37"/>
                </a:cubicBezTo>
                <a:cubicBezTo>
                  <a:pt x="186" y="38"/>
                  <a:pt x="184" y="40"/>
                  <a:pt x="183" y="41"/>
                </a:cubicBezTo>
                <a:cubicBezTo>
                  <a:pt x="180" y="32"/>
                  <a:pt x="174" y="22"/>
                  <a:pt x="165" y="11"/>
                </a:cubicBezTo>
                <a:cubicBezTo>
                  <a:pt x="162" y="7"/>
                  <a:pt x="156" y="7"/>
                  <a:pt x="152" y="10"/>
                </a:cubicBezTo>
                <a:cubicBezTo>
                  <a:pt x="148" y="14"/>
                  <a:pt x="148" y="20"/>
                  <a:pt x="151" y="24"/>
                </a:cubicBezTo>
                <a:cubicBezTo>
                  <a:pt x="166" y="41"/>
                  <a:pt x="168" y="56"/>
                  <a:pt x="167" y="66"/>
                </a:cubicBezTo>
                <a:cubicBezTo>
                  <a:pt x="161" y="64"/>
                  <a:pt x="154" y="63"/>
                  <a:pt x="146" y="63"/>
                </a:cubicBezTo>
                <a:cubicBezTo>
                  <a:pt x="118" y="63"/>
                  <a:pt x="105" y="77"/>
                  <a:pt x="100" y="88"/>
                </a:cubicBezTo>
                <a:cubicBezTo>
                  <a:pt x="83" y="124"/>
                  <a:pt x="99" y="175"/>
                  <a:pt x="137" y="205"/>
                </a:cubicBezTo>
                <a:close/>
                <a:moveTo>
                  <a:pt x="0" y="220"/>
                </a:moveTo>
                <a:cubicBezTo>
                  <a:pt x="0" y="310"/>
                  <a:pt x="0" y="310"/>
                  <a:pt x="0" y="310"/>
                </a:cubicBezTo>
                <a:cubicBezTo>
                  <a:pt x="326" y="310"/>
                  <a:pt x="326" y="310"/>
                  <a:pt x="326" y="310"/>
                </a:cubicBezTo>
                <a:cubicBezTo>
                  <a:pt x="326" y="220"/>
                  <a:pt x="326" y="220"/>
                  <a:pt x="326" y="220"/>
                </a:cubicBezTo>
                <a:lnTo>
                  <a:pt x="0" y="220"/>
                </a:lnTo>
                <a:close/>
                <a:moveTo>
                  <a:pt x="46" y="294"/>
                </a:moveTo>
                <a:cubicBezTo>
                  <a:pt x="26" y="294"/>
                  <a:pt x="26" y="294"/>
                  <a:pt x="26" y="294"/>
                </a:cubicBezTo>
                <a:cubicBezTo>
                  <a:pt x="26" y="236"/>
                  <a:pt x="26" y="236"/>
                  <a:pt x="26" y="236"/>
                </a:cubicBezTo>
                <a:cubicBezTo>
                  <a:pt x="46" y="236"/>
                  <a:pt x="46" y="236"/>
                  <a:pt x="46" y="236"/>
                </a:cubicBezTo>
                <a:lnTo>
                  <a:pt x="46" y="294"/>
                </a:lnTo>
                <a:close/>
                <a:moveTo>
                  <a:pt x="108" y="292"/>
                </a:moveTo>
                <a:cubicBezTo>
                  <a:pt x="93" y="292"/>
                  <a:pt x="81" y="280"/>
                  <a:pt x="81" y="265"/>
                </a:cubicBezTo>
                <a:cubicBezTo>
                  <a:pt x="81" y="250"/>
                  <a:pt x="93" y="238"/>
                  <a:pt x="108" y="238"/>
                </a:cubicBezTo>
                <a:cubicBezTo>
                  <a:pt x="123" y="238"/>
                  <a:pt x="135" y="250"/>
                  <a:pt x="135" y="265"/>
                </a:cubicBezTo>
                <a:cubicBezTo>
                  <a:pt x="135" y="280"/>
                  <a:pt x="123" y="292"/>
                  <a:pt x="108" y="292"/>
                </a:cubicBezTo>
                <a:close/>
                <a:moveTo>
                  <a:pt x="305" y="294"/>
                </a:moveTo>
                <a:cubicBezTo>
                  <a:pt x="285" y="294"/>
                  <a:pt x="285" y="294"/>
                  <a:pt x="285" y="294"/>
                </a:cubicBezTo>
                <a:cubicBezTo>
                  <a:pt x="285" y="236"/>
                  <a:pt x="285" y="236"/>
                  <a:pt x="285" y="236"/>
                </a:cubicBezTo>
                <a:cubicBezTo>
                  <a:pt x="305" y="236"/>
                  <a:pt x="305" y="236"/>
                  <a:pt x="305" y="236"/>
                </a:cubicBezTo>
                <a:lnTo>
                  <a:pt x="305" y="294"/>
                </a:lnTo>
                <a:close/>
                <a:moveTo>
                  <a:pt x="108" y="254"/>
                </a:moveTo>
                <a:cubicBezTo>
                  <a:pt x="102" y="254"/>
                  <a:pt x="97" y="259"/>
                  <a:pt x="97" y="265"/>
                </a:cubicBezTo>
                <a:cubicBezTo>
                  <a:pt x="97" y="271"/>
                  <a:pt x="102" y="276"/>
                  <a:pt x="108" y="276"/>
                </a:cubicBezTo>
                <a:cubicBezTo>
                  <a:pt x="114" y="276"/>
                  <a:pt x="120" y="271"/>
                  <a:pt x="120" y="265"/>
                </a:cubicBezTo>
                <a:cubicBezTo>
                  <a:pt x="120" y="259"/>
                  <a:pt x="114" y="254"/>
                  <a:pt x="108" y="254"/>
                </a:cubicBez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Freeform 15"/>
          <p:cNvSpPr>
            <a:spLocks noEditPoints="1"/>
          </p:cNvSpPr>
          <p:nvPr/>
        </p:nvSpPr>
        <p:spPr bwMode="auto">
          <a:xfrm>
            <a:off x="5244261" y="2031013"/>
            <a:ext cx="1286516" cy="1397877"/>
          </a:xfrm>
          <a:custGeom>
            <a:avLst/>
            <a:gdLst>
              <a:gd name="T0" fmla="*/ 37 w 301"/>
              <a:gd name="T1" fmla="*/ 70 h 327"/>
              <a:gd name="T2" fmla="*/ 25 w 301"/>
              <a:gd name="T3" fmla="*/ 92 h 327"/>
              <a:gd name="T4" fmla="*/ 57 w 301"/>
              <a:gd name="T5" fmla="*/ 96 h 327"/>
              <a:gd name="T6" fmla="*/ 40 w 301"/>
              <a:gd name="T7" fmla="*/ 199 h 327"/>
              <a:gd name="T8" fmla="*/ 20 w 301"/>
              <a:gd name="T9" fmla="*/ 225 h 327"/>
              <a:gd name="T10" fmla="*/ 53 w 301"/>
              <a:gd name="T11" fmla="*/ 221 h 327"/>
              <a:gd name="T12" fmla="*/ 40 w 301"/>
              <a:gd name="T13" fmla="*/ 199 h 327"/>
              <a:gd name="T14" fmla="*/ 276 w 301"/>
              <a:gd name="T15" fmla="*/ 92 h 327"/>
              <a:gd name="T16" fmla="*/ 264 w 301"/>
              <a:gd name="T17" fmla="*/ 70 h 327"/>
              <a:gd name="T18" fmla="*/ 244 w 301"/>
              <a:gd name="T19" fmla="*/ 96 h 327"/>
              <a:gd name="T20" fmla="*/ 43 w 301"/>
              <a:gd name="T21" fmla="*/ 150 h 327"/>
              <a:gd name="T22" fmla="*/ 13 w 301"/>
              <a:gd name="T23" fmla="*/ 138 h 327"/>
              <a:gd name="T24" fmla="*/ 13 w 301"/>
              <a:gd name="T25" fmla="*/ 163 h 327"/>
              <a:gd name="T26" fmla="*/ 43 w 301"/>
              <a:gd name="T27" fmla="*/ 150 h 327"/>
              <a:gd name="T28" fmla="*/ 163 w 301"/>
              <a:gd name="T29" fmla="*/ 30 h 327"/>
              <a:gd name="T30" fmla="*/ 150 w 301"/>
              <a:gd name="T31" fmla="*/ 0 h 327"/>
              <a:gd name="T32" fmla="*/ 138 w 301"/>
              <a:gd name="T33" fmla="*/ 30 h 327"/>
              <a:gd name="T34" fmla="*/ 97 w 301"/>
              <a:gd name="T35" fmla="*/ 57 h 327"/>
              <a:gd name="T36" fmla="*/ 92 w 301"/>
              <a:gd name="T37" fmla="*/ 24 h 327"/>
              <a:gd name="T38" fmla="*/ 71 w 301"/>
              <a:gd name="T39" fmla="*/ 37 h 327"/>
              <a:gd name="T40" fmla="*/ 97 w 301"/>
              <a:gd name="T41" fmla="*/ 57 h 327"/>
              <a:gd name="T42" fmla="*/ 270 w 301"/>
              <a:gd name="T43" fmla="*/ 138 h 327"/>
              <a:gd name="T44" fmla="*/ 270 w 301"/>
              <a:gd name="T45" fmla="*/ 163 h 327"/>
              <a:gd name="T46" fmla="*/ 301 w 301"/>
              <a:gd name="T47" fmla="*/ 150 h 327"/>
              <a:gd name="T48" fmla="*/ 276 w 301"/>
              <a:gd name="T49" fmla="*/ 208 h 327"/>
              <a:gd name="T50" fmla="*/ 244 w 301"/>
              <a:gd name="T51" fmla="*/ 204 h 327"/>
              <a:gd name="T52" fmla="*/ 264 w 301"/>
              <a:gd name="T53" fmla="*/ 230 h 327"/>
              <a:gd name="T54" fmla="*/ 276 w 301"/>
              <a:gd name="T55" fmla="*/ 208 h 327"/>
              <a:gd name="T56" fmla="*/ 209 w 301"/>
              <a:gd name="T57" fmla="*/ 24 h 327"/>
              <a:gd name="T58" fmla="*/ 204 w 301"/>
              <a:gd name="T59" fmla="*/ 57 h 327"/>
              <a:gd name="T60" fmla="*/ 230 w 301"/>
              <a:gd name="T61" fmla="*/ 37 h 327"/>
              <a:gd name="T62" fmla="*/ 173 w 301"/>
              <a:gd name="T63" fmla="*/ 292 h 327"/>
              <a:gd name="T64" fmla="*/ 123 w 301"/>
              <a:gd name="T65" fmla="*/ 297 h 327"/>
              <a:gd name="T66" fmla="*/ 124 w 301"/>
              <a:gd name="T67" fmla="*/ 310 h 327"/>
              <a:gd name="T68" fmla="*/ 130 w 301"/>
              <a:gd name="T69" fmla="*/ 315 h 327"/>
              <a:gd name="T70" fmla="*/ 133 w 301"/>
              <a:gd name="T71" fmla="*/ 316 h 327"/>
              <a:gd name="T72" fmla="*/ 142 w 301"/>
              <a:gd name="T73" fmla="*/ 326 h 327"/>
              <a:gd name="T74" fmla="*/ 150 w 301"/>
              <a:gd name="T75" fmla="*/ 327 h 327"/>
              <a:gd name="T76" fmla="*/ 160 w 301"/>
              <a:gd name="T77" fmla="*/ 324 h 327"/>
              <a:gd name="T78" fmla="*/ 170 w 301"/>
              <a:gd name="T79" fmla="*/ 316 h 327"/>
              <a:gd name="T80" fmla="*/ 174 w 301"/>
              <a:gd name="T81" fmla="*/ 314 h 327"/>
              <a:gd name="T82" fmla="*/ 178 w 301"/>
              <a:gd name="T83" fmla="*/ 307 h 327"/>
              <a:gd name="T84" fmla="*/ 173 w 301"/>
              <a:gd name="T85" fmla="*/ 292 h 327"/>
              <a:gd name="T86" fmla="*/ 71 w 301"/>
              <a:gd name="T87" fmla="*/ 151 h 327"/>
              <a:gd name="T88" fmla="*/ 95 w 301"/>
              <a:gd name="T89" fmla="*/ 211 h 327"/>
              <a:gd name="T90" fmla="*/ 116 w 301"/>
              <a:gd name="T91" fmla="*/ 275 h 327"/>
              <a:gd name="T92" fmla="*/ 176 w 301"/>
              <a:gd name="T93" fmla="*/ 284 h 327"/>
              <a:gd name="T94" fmla="*/ 181 w 301"/>
              <a:gd name="T95" fmla="*/ 268 h 327"/>
              <a:gd name="T96" fmla="*/ 215 w 301"/>
              <a:gd name="T97" fmla="*/ 201 h 327"/>
              <a:gd name="T98" fmla="*/ 207 w 301"/>
              <a:gd name="T99" fmla="*/ 93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01" h="327">
                <a:moveTo>
                  <a:pt x="53" y="79"/>
                </a:moveTo>
                <a:cubicBezTo>
                  <a:pt x="37" y="70"/>
                  <a:pt x="37" y="70"/>
                  <a:pt x="37" y="70"/>
                </a:cubicBezTo>
                <a:cubicBezTo>
                  <a:pt x="31" y="67"/>
                  <a:pt x="24" y="69"/>
                  <a:pt x="20" y="75"/>
                </a:cubicBezTo>
                <a:cubicBezTo>
                  <a:pt x="17" y="81"/>
                  <a:pt x="19" y="88"/>
                  <a:pt x="25" y="92"/>
                </a:cubicBezTo>
                <a:cubicBezTo>
                  <a:pt x="40" y="101"/>
                  <a:pt x="40" y="101"/>
                  <a:pt x="40" y="101"/>
                </a:cubicBezTo>
                <a:cubicBezTo>
                  <a:pt x="46" y="104"/>
                  <a:pt x="54" y="102"/>
                  <a:pt x="57" y="96"/>
                </a:cubicBezTo>
                <a:cubicBezTo>
                  <a:pt x="61" y="90"/>
                  <a:pt x="59" y="83"/>
                  <a:pt x="53" y="79"/>
                </a:cubicBezTo>
                <a:close/>
                <a:moveTo>
                  <a:pt x="40" y="199"/>
                </a:moveTo>
                <a:cubicBezTo>
                  <a:pt x="25" y="208"/>
                  <a:pt x="25" y="208"/>
                  <a:pt x="25" y="208"/>
                </a:cubicBezTo>
                <a:cubicBezTo>
                  <a:pt x="19" y="212"/>
                  <a:pt x="17" y="219"/>
                  <a:pt x="20" y="225"/>
                </a:cubicBezTo>
                <a:cubicBezTo>
                  <a:pt x="24" y="231"/>
                  <a:pt x="31" y="233"/>
                  <a:pt x="37" y="230"/>
                </a:cubicBezTo>
                <a:cubicBezTo>
                  <a:pt x="53" y="221"/>
                  <a:pt x="53" y="221"/>
                  <a:pt x="53" y="221"/>
                </a:cubicBezTo>
                <a:cubicBezTo>
                  <a:pt x="59" y="217"/>
                  <a:pt x="61" y="210"/>
                  <a:pt x="57" y="204"/>
                </a:cubicBezTo>
                <a:cubicBezTo>
                  <a:pt x="54" y="198"/>
                  <a:pt x="46" y="196"/>
                  <a:pt x="40" y="199"/>
                </a:cubicBezTo>
                <a:close/>
                <a:moveTo>
                  <a:pt x="261" y="101"/>
                </a:moveTo>
                <a:cubicBezTo>
                  <a:pt x="276" y="92"/>
                  <a:pt x="276" y="92"/>
                  <a:pt x="276" y="92"/>
                </a:cubicBezTo>
                <a:cubicBezTo>
                  <a:pt x="282" y="88"/>
                  <a:pt x="284" y="81"/>
                  <a:pt x="281" y="75"/>
                </a:cubicBezTo>
                <a:cubicBezTo>
                  <a:pt x="277" y="69"/>
                  <a:pt x="270" y="67"/>
                  <a:pt x="264" y="70"/>
                </a:cubicBezTo>
                <a:cubicBezTo>
                  <a:pt x="248" y="79"/>
                  <a:pt x="248" y="79"/>
                  <a:pt x="248" y="79"/>
                </a:cubicBezTo>
                <a:cubicBezTo>
                  <a:pt x="242" y="83"/>
                  <a:pt x="240" y="90"/>
                  <a:pt x="244" y="96"/>
                </a:cubicBezTo>
                <a:cubicBezTo>
                  <a:pt x="247" y="102"/>
                  <a:pt x="255" y="104"/>
                  <a:pt x="261" y="101"/>
                </a:cubicBezTo>
                <a:close/>
                <a:moveTo>
                  <a:pt x="43" y="150"/>
                </a:moveTo>
                <a:cubicBezTo>
                  <a:pt x="43" y="143"/>
                  <a:pt x="37" y="138"/>
                  <a:pt x="31" y="138"/>
                </a:cubicBezTo>
                <a:cubicBezTo>
                  <a:pt x="13" y="138"/>
                  <a:pt x="13" y="138"/>
                  <a:pt x="13" y="138"/>
                </a:cubicBezTo>
                <a:cubicBezTo>
                  <a:pt x="6" y="138"/>
                  <a:pt x="0" y="143"/>
                  <a:pt x="0" y="150"/>
                </a:cubicBezTo>
                <a:cubicBezTo>
                  <a:pt x="0" y="157"/>
                  <a:pt x="6" y="163"/>
                  <a:pt x="13" y="163"/>
                </a:cubicBezTo>
                <a:cubicBezTo>
                  <a:pt x="31" y="163"/>
                  <a:pt x="31" y="163"/>
                  <a:pt x="31" y="163"/>
                </a:cubicBezTo>
                <a:cubicBezTo>
                  <a:pt x="37" y="163"/>
                  <a:pt x="43" y="157"/>
                  <a:pt x="43" y="150"/>
                </a:cubicBezTo>
                <a:close/>
                <a:moveTo>
                  <a:pt x="150" y="43"/>
                </a:moveTo>
                <a:cubicBezTo>
                  <a:pt x="157" y="43"/>
                  <a:pt x="163" y="37"/>
                  <a:pt x="163" y="30"/>
                </a:cubicBezTo>
                <a:cubicBezTo>
                  <a:pt x="163" y="12"/>
                  <a:pt x="163" y="12"/>
                  <a:pt x="163" y="12"/>
                </a:cubicBezTo>
                <a:cubicBezTo>
                  <a:pt x="163" y="5"/>
                  <a:pt x="157" y="0"/>
                  <a:pt x="150" y="0"/>
                </a:cubicBezTo>
                <a:cubicBezTo>
                  <a:pt x="144" y="0"/>
                  <a:pt x="138" y="5"/>
                  <a:pt x="138" y="12"/>
                </a:cubicBezTo>
                <a:cubicBezTo>
                  <a:pt x="138" y="30"/>
                  <a:pt x="138" y="30"/>
                  <a:pt x="138" y="30"/>
                </a:cubicBezTo>
                <a:cubicBezTo>
                  <a:pt x="138" y="37"/>
                  <a:pt x="144" y="43"/>
                  <a:pt x="150" y="43"/>
                </a:cubicBezTo>
                <a:close/>
                <a:moveTo>
                  <a:pt x="97" y="57"/>
                </a:moveTo>
                <a:cubicBezTo>
                  <a:pt x="103" y="53"/>
                  <a:pt x="105" y="46"/>
                  <a:pt x="101" y="40"/>
                </a:cubicBezTo>
                <a:cubicBezTo>
                  <a:pt x="92" y="24"/>
                  <a:pt x="92" y="24"/>
                  <a:pt x="92" y="24"/>
                </a:cubicBezTo>
                <a:cubicBezTo>
                  <a:pt x="89" y="18"/>
                  <a:pt x="81" y="16"/>
                  <a:pt x="75" y="20"/>
                </a:cubicBezTo>
                <a:cubicBezTo>
                  <a:pt x="69" y="23"/>
                  <a:pt x="67" y="31"/>
                  <a:pt x="71" y="37"/>
                </a:cubicBezTo>
                <a:cubicBezTo>
                  <a:pt x="80" y="52"/>
                  <a:pt x="80" y="52"/>
                  <a:pt x="80" y="52"/>
                </a:cubicBezTo>
                <a:cubicBezTo>
                  <a:pt x="83" y="58"/>
                  <a:pt x="91" y="60"/>
                  <a:pt x="97" y="57"/>
                </a:cubicBezTo>
                <a:close/>
                <a:moveTo>
                  <a:pt x="288" y="138"/>
                </a:moveTo>
                <a:cubicBezTo>
                  <a:pt x="270" y="138"/>
                  <a:pt x="270" y="138"/>
                  <a:pt x="270" y="138"/>
                </a:cubicBezTo>
                <a:cubicBezTo>
                  <a:pt x="264" y="138"/>
                  <a:pt x="258" y="143"/>
                  <a:pt x="258" y="150"/>
                </a:cubicBezTo>
                <a:cubicBezTo>
                  <a:pt x="258" y="157"/>
                  <a:pt x="264" y="163"/>
                  <a:pt x="270" y="163"/>
                </a:cubicBezTo>
                <a:cubicBezTo>
                  <a:pt x="288" y="163"/>
                  <a:pt x="288" y="163"/>
                  <a:pt x="288" y="163"/>
                </a:cubicBezTo>
                <a:cubicBezTo>
                  <a:pt x="295" y="163"/>
                  <a:pt x="301" y="157"/>
                  <a:pt x="301" y="150"/>
                </a:cubicBezTo>
                <a:cubicBezTo>
                  <a:pt x="301" y="143"/>
                  <a:pt x="295" y="138"/>
                  <a:pt x="288" y="138"/>
                </a:cubicBezTo>
                <a:close/>
                <a:moveTo>
                  <a:pt x="276" y="208"/>
                </a:moveTo>
                <a:cubicBezTo>
                  <a:pt x="261" y="199"/>
                  <a:pt x="261" y="199"/>
                  <a:pt x="261" y="199"/>
                </a:cubicBezTo>
                <a:cubicBezTo>
                  <a:pt x="255" y="196"/>
                  <a:pt x="247" y="198"/>
                  <a:pt x="244" y="204"/>
                </a:cubicBezTo>
                <a:cubicBezTo>
                  <a:pt x="240" y="210"/>
                  <a:pt x="242" y="217"/>
                  <a:pt x="248" y="221"/>
                </a:cubicBezTo>
                <a:cubicBezTo>
                  <a:pt x="264" y="230"/>
                  <a:pt x="264" y="230"/>
                  <a:pt x="264" y="230"/>
                </a:cubicBezTo>
                <a:cubicBezTo>
                  <a:pt x="270" y="233"/>
                  <a:pt x="277" y="231"/>
                  <a:pt x="281" y="225"/>
                </a:cubicBezTo>
                <a:cubicBezTo>
                  <a:pt x="284" y="219"/>
                  <a:pt x="282" y="212"/>
                  <a:pt x="276" y="208"/>
                </a:cubicBezTo>
                <a:close/>
                <a:moveTo>
                  <a:pt x="226" y="20"/>
                </a:moveTo>
                <a:cubicBezTo>
                  <a:pt x="220" y="16"/>
                  <a:pt x="212" y="18"/>
                  <a:pt x="209" y="24"/>
                </a:cubicBezTo>
                <a:cubicBezTo>
                  <a:pt x="200" y="40"/>
                  <a:pt x="200" y="40"/>
                  <a:pt x="200" y="40"/>
                </a:cubicBezTo>
                <a:cubicBezTo>
                  <a:pt x="196" y="46"/>
                  <a:pt x="198" y="53"/>
                  <a:pt x="204" y="57"/>
                </a:cubicBezTo>
                <a:cubicBezTo>
                  <a:pt x="210" y="60"/>
                  <a:pt x="218" y="58"/>
                  <a:pt x="221" y="52"/>
                </a:cubicBezTo>
                <a:cubicBezTo>
                  <a:pt x="230" y="37"/>
                  <a:pt x="230" y="37"/>
                  <a:pt x="230" y="37"/>
                </a:cubicBezTo>
                <a:cubicBezTo>
                  <a:pt x="234" y="31"/>
                  <a:pt x="232" y="23"/>
                  <a:pt x="226" y="20"/>
                </a:cubicBezTo>
                <a:close/>
                <a:moveTo>
                  <a:pt x="173" y="292"/>
                </a:moveTo>
                <a:cubicBezTo>
                  <a:pt x="128" y="292"/>
                  <a:pt x="128" y="292"/>
                  <a:pt x="128" y="292"/>
                </a:cubicBezTo>
                <a:cubicBezTo>
                  <a:pt x="126" y="292"/>
                  <a:pt x="123" y="294"/>
                  <a:pt x="123" y="297"/>
                </a:cubicBezTo>
                <a:cubicBezTo>
                  <a:pt x="123" y="307"/>
                  <a:pt x="123" y="307"/>
                  <a:pt x="123" y="307"/>
                </a:cubicBezTo>
                <a:cubicBezTo>
                  <a:pt x="123" y="308"/>
                  <a:pt x="124" y="309"/>
                  <a:pt x="124" y="310"/>
                </a:cubicBezTo>
                <a:cubicBezTo>
                  <a:pt x="128" y="314"/>
                  <a:pt x="128" y="314"/>
                  <a:pt x="128" y="314"/>
                </a:cubicBezTo>
                <a:cubicBezTo>
                  <a:pt x="129" y="315"/>
                  <a:pt x="129" y="315"/>
                  <a:pt x="130" y="315"/>
                </a:cubicBezTo>
                <a:cubicBezTo>
                  <a:pt x="131" y="316"/>
                  <a:pt x="131" y="316"/>
                  <a:pt x="132" y="316"/>
                </a:cubicBezTo>
                <a:cubicBezTo>
                  <a:pt x="132" y="316"/>
                  <a:pt x="133" y="316"/>
                  <a:pt x="133" y="316"/>
                </a:cubicBezTo>
                <a:cubicBezTo>
                  <a:pt x="141" y="324"/>
                  <a:pt x="141" y="324"/>
                  <a:pt x="141" y="324"/>
                </a:cubicBezTo>
                <a:cubicBezTo>
                  <a:pt x="141" y="325"/>
                  <a:pt x="142" y="325"/>
                  <a:pt x="142" y="326"/>
                </a:cubicBezTo>
                <a:cubicBezTo>
                  <a:pt x="144" y="326"/>
                  <a:pt x="147" y="327"/>
                  <a:pt x="150" y="327"/>
                </a:cubicBezTo>
                <a:cubicBezTo>
                  <a:pt x="150" y="327"/>
                  <a:pt x="150" y="327"/>
                  <a:pt x="150" y="327"/>
                </a:cubicBezTo>
                <a:cubicBezTo>
                  <a:pt x="155" y="326"/>
                  <a:pt x="158" y="326"/>
                  <a:pt x="159" y="325"/>
                </a:cubicBezTo>
                <a:cubicBezTo>
                  <a:pt x="160" y="325"/>
                  <a:pt x="160" y="325"/>
                  <a:pt x="160" y="324"/>
                </a:cubicBezTo>
                <a:cubicBezTo>
                  <a:pt x="160" y="324"/>
                  <a:pt x="168" y="316"/>
                  <a:pt x="169" y="316"/>
                </a:cubicBezTo>
                <a:cubicBezTo>
                  <a:pt x="169" y="316"/>
                  <a:pt x="169" y="316"/>
                  <a:pt x="170" y="316"/>
                </a:cubicBezTo>
                <a:cubicBezTo>
                  <a:pt x="170" y="316"/>
                  <a:pt x="170" y="316"/>
                  <a:pt x="171" y="316"/>
                </a:cubicBezTo>
                <a:cubicBezTo>
                  <a:pt x="172" y="316"/>
                  <a:pt x="173" y="315"/>
                  <a:pt x="174" y="314"/>
                </a:cubicBezTo>
                <a:cubicBezTo>
                  <a:pt x="177" y="310"/>
                  <a:pt x="177" y="310"/>
                  <a:pt x="177" y="310"/>
                </a:cubicBezTo>
                <a:cubicBezTo>
                  <a:pt x="178" y="309"/>
                  <a:pt x="178" y="308"/>
                  <a:pt x="178" y="307"/>
                </a:cubicBezTo>
                <a:cubicBezTo>
                  <a:pt x="178" y="297"/>
                  <a:pt x="178" y="297"/>
                  <a:pt x="178" y="297"/>
                </a:cubicBezTo>
                <a:cubicBezTo>
                  <a:pt x="178" y="294"/>
                  <a:pt x="176" y="292"/>
                  <a:pt x="173" y="292"/>
                </a:cubicBezTo>
                <a:close/>
                <a:moveTo>
                  <a:pt x="151" y="68"/>
                </a:moveTo>
                <a:cubicBezTo>
                  <a:pt x="107" y="68"/>
                  <a:pt x="71" y="105"/>
                  <a:pt x="71" y="151"/>
                </a:cubicBezTo>
                <a:cubicBezTo>
                  <a:pt x="71" y="169"/>
                  <a:pt x="76" y="186"/>
                  <a:pt x="87" y="201"/>
                </a:cubicBezTo>
                <a:cubicBezTo>
                  <a:pt x="87" y="201"/>
                  <a:pt x="92" y="208"/>
                  <a:pt x="95" y="211"/>
                </a:cubicBezTo>
                <a:cubicBezTo>
                  <a:pt x="113" y="234"/>
                  <a:pt x="122" y="252"/>
                  <a:pt x="122" y="266"/>
                </a:cubicBezTo>
                <a:cubicBezTo>
                  <a:pt x="119" y="268"/>
                  <a:pt x="116" y="271"/>
                  <a:pt x="116" y="275"/>
                </a:cubicBezTo>
                <a:cubicBezTo>
                  <a:pt x="116" y="280"/>
                  <a:pt x="120" y="284"/>
                  <a:pt x="125" y="284"/>
                </a:cubicBezTo>
                <a:cubicBezTo>
                  <a:pt x="176" y="284"/>
                  <a:pt x="176" y="284"/>
                  <a:pt x="176" y="284"/>
                </a:cubicBezTo>
                <a:cubicBezTo>
                  <a:pt x="181" y="284"/>
                  <a:pt x="185" y="280"/>
                  <a:pt x="185" y="275"/>
                </a:cubicBezTo>
                <a:cubicBezTo>
                  <a:pt x="185" y="272"/>
                  <a:pt x="184" y="269"/>
                  <a:pt x="181" y="268"/>
                </a:cubicBezTo>
                <a:cubicBezTo>
                  <a:pt x="181" y="251"/>
                  <a:pt x="189" y="232"/>
                  <a:pt x="207" y="211"/>
                </a:cubicBezTo>
                <a:cubicBezTo>
                  <a:pt x="209" y="208"/>
                  <a:pt x="214" y="201"/>
                  <a:pt x="215" y="201"/>
                </a:cubicBezTo>
                <a:cubicBezTo>
                  <a:pt x="225" y="187"/>
                  <a:pt x="230" y="170"/>
                  <a:pt x="231" y="152"/>
                </a:cubicBezTo>
                <a:cubicBezTo>
                  <a:pt x="231" y="129"/>
                  <a:pt x="222" y="109"/>
                  <a:pt x="207" y="93"/>
                </a:cubicBezTo>
                <a:cubicBezTo>
                  <a:pt x="192" y="77"/>
                  <a:pt x="172" y="68"/>
                  <a:pt x="151" y="68"/>
                </a:cubicBez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40674" y="1654814"/>
            <a:ext cx="119316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kern="1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App</a:t>
            </a:r>
            <a:r>
              <a:rPr lang="zh-CN" altLang="en-US" sz="2000" kern="1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功能</a:t>
            </a:r>
            <a:endParaRPr lang="zh-CN" altLang="en-US" sz="2000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87960" y="221615"/>
            <a:ext cx="1344930" cy="134493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4"/>
          <p:cNvSpPr txBox="1"/>
          <p:nvPr/>
        </p:nvSpPr>
        <p:spPr>
          <a:xfrm>
            <a:off x="240665" y="1045845"/>
            <a:ext cx="1305560" cy="260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 smtClean="0">
                <a:solidFill>
                  <a:srgbClr val="FCB0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</a:t>
            </a:r>
            <a:endParaRPr lang="zh-CN" altLang="en-US" sz="2400" b="1" dirty="0" smtClean="0">
              <a:solidFill>
                <a:srgbClr val="FCB0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Freeform 28"/>
          <p:cNvSpPr>
            <a:spLocks noEditPoints="1"/>
          </p:cNvSpPr>
          <p:nvPr/>
        </p:nvSpPr>
        <p:spPr bwMode="auto">
          <a:xfrm>
            <a:off x="532130" y="352425"/>
            <a:ext cx="723265" cy="543560"/>
          </a:xfrm>
          <a:custGeom>
            <a:avLst/>
            <a:gdLst>
              <a:gd name="T0" fmla="*/ 40 w 192"/>
              <a:gd name="T1" fmla="*/ 118 h 144"/>
              <a:gd name="T2" fmla="*/ 40 w 192"/>
              <a:gd name="T3" fmla="*/ 118 h 144"/>
              <a:gd name="T4" fmla="*/ 56 w 192"/>
              <a:gd name="T5" fmla="*/ 116 h 144"/>
              <a:gd name="T6" fmla="*/ 97 w 192"/>
              <a:gd name="T7" fmla="*/ 137 h 144"/>
              <a:gd name="T8" fmla="*/ 99 w 192"/>
              <a:gd name="T9" fmla="*/ 137 h 144"/>
              <a:gd name="T10" fmla="*/ 140 w 192"/>
              <a:gd name="T11" fmla="*/ 116 h 144"/>
              <a:gd name="T12" fmla="*/ 156 w 192"/>
              <a:gd name="T13" fmla="*/ 118 h 144"/>
              <a:gd name="T14" fmla="*/ 156 w 192"/>
              <a:gd name="T15" fmla="*/ 118 h 144"/>
              <a:gd name="T16" fmla="*/ 156 w 192"/>
              <a:gd name="T17" fmla="*/ 70 h 144"/>
              <a:gd name="T18" fmla="*/ 96 w 192"/>
              <a:gd name="T19" fmla="*/ 98 h 144"/>
              <a:gd name="T20" fmla="*/ 40 w 192"/>
              <a:gd name="T21" fmla="*/ 72 h 144"/>
              <a:gd name="T22" fmla="*/ 40 w 192"/>
              <a:gd name="T23" fmla="*/ 118 h 144"/>
              <a:gd name="T24" fmla="*/ 96 w 192"/>
              <a:gd name="T25" fmla="*/ 0 h 144"/>
              <a:gd name="T26" fmla="*/ 0 w 192"/>
              <a:gd name="T27" fmla="*/ 44 h 144"/>
              <a:gd name="T28" fmla="*/ 96 w 192"/>
              <a:gd name="T29" fmla="*/ 88 h 144"/>
              <a:gd name="T30" fmla="*/ 192 w 192"/>
              <a:gd name="T31" fmla="*/ 44 h 144"/>
              <a:gd name="T32" fmla="*/ 96 w 192"/>
              <a:gd name="T33" fmla="*/ 0 h 144"/>
              <a:gd name="T34" fmla="*/ 8 w 192"/>
              <a:gd name="T35" fmla="*/ 56 h 144"/>
              <a:gd name="T36" fmla="*/ 4 w 192"/>
              <a:gd name="T37" fmla="*/ 104 h 144"/>
              <a:gd name="T38" fmla="*/ 12 w 192"/>
              <a:gd name="T39" fmla="*/ 104 h 144"/>
              <a:gd name="T40" fmla="*/ 12 w 192"/>
              <a:gd name="T41" fmla="*/ 58 h 144"/>
              <a:gd name="T42" fmla="*/ 8 w 192"/>
              <a:gd name="T43" fmla="*/ 56 h 144"/>
              <a:gd name="T44" fmla="*/ 16 w 192"/>
              <a:gd name="T45" fmla="*/ 144 h 144"/>
              <a:gd name="T46" fmla="*/ 9 w 192"/>
              <a:gd name="T47" fmla="*/ 124 h 144"/>
              <a:gd name="T48" fmla="*/ 16 w 192"/>
              <a:gd name="T49" fmla="*/ 116 h 144"/>
              <a:gd name="T50" fmla="*/ 8 w 192"/>
              <a:gd name="T51" fmla="*/ 108 h 144"/>
              <a:gd name="T52" fmla="*/ 0 w 192"/>
              <a:gd name="T53" fmla="*/ 116 h 144"/>
              <a:gd name="T54" fmla="*/ 7 w 192"/>
              <a:gd name="T55" fmla="*/ 124 h 144"/>
              <a:gd name="T56" fmla="*/ 0 w 192"/>
              <a:gd name="T57" fmla="*/ 144 h 144"/>
              <a:gd name="T58" fmla="*/ 16 w 192"/>
              <a:gd name="T59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92" h="144">
                <a:moveTo>
                  <a:pt x="40" y="118"/>
                </a:moveTo>
                <a:cubicBezTo>
                  <a:pt x="40" y="118"/>
                  <a:pt x="40" y="118"/>
                  <a:pt x="40" y="118"/>
                </a:cubicBezTo>
                <a:cubicBezTo>
                  <a:pt x="45" y="116"/>
                  <a:pt x="50" y="116"/>
                  <a:pt x="56" y="116"/>
                </a:cubicBezTo>
                <a:cubicBezTo>
                  <a:pt x="72" y="116"/>
                  <a:pt x="91" y="127"/>
                  <a:pt x="97" y="137"/>
                </a:cubicBezTo>
                <a:cubicBezTo>
                  <a:pt x="99" y="137"/>
                  <a:pt x="99" y="137"/>
                  <a:pt x="99" y="137"/>
                </a:cubicBezTo>
                <a:cubicBezTo>
                  <a:pt x="105" y="127"/>
                  <a:pt x="123" y="116"/>
                  <a:pt x="140" y="116"/>
                </a:cubicBezTo>
                <a:cubicBezTo>
                  <a:pt x="145" y="116"/>
                  <a:pt x="151" y="116"/>
                  <a:pt x="156" y="118"/>
                </a:cubicBezTo>
                <a:cubicBezTo>
                  <a:pt x="156" y="118"/>
                  <a:pt x="156" y="118"/>
                  <a:pt x="156" y="118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96" y="98"/>
                  <a:pt x="96" y="98"/>
                  <a:pt x="96" y="98"/>
                </a:cubicBezTo>
                <a:cubicBezTo>
                  <a:pt x="40" y="72"/>
                  <a:pt x="40" y="72"/>
                  <a:pt x="40" y="72"/>
                </a:cubicBezTo>
                <a:lnTo>
                  <a:pt x="40" y="118"/>
                </a:lnTo>
                <a:close/>
                <a:moveTo>
                  <a:pt x="96" y="0"/>
                </a:moveTo>
                <a:cubicBezTo>
                  <a:pt x="0" y="44"/>
                  <a:pt x="0" y="44"/>
                  <a:pt x="0" y="44"/>
                </a:cubicBezTo>
                <a:cubicBezTo>
                  <a:pt x="96" y="88"/>
                  <a:pt x="96" y="88"/>
                  <a:pt x="96" y="88"/>
                </a:cubicBezTo>
                <a:cubicBezTo>
                  <a:pt x="192" y="44"/>
                  <a:pt x="192" y="44"/>
                  <a:pt x="192" y="44"/>
                </a:cubicBezTo>
                <a:lnTo>
                  <a:pt x="96" y="0"/>
                </a:lnTo>
                <a:close/>
                <a:moveTo>
                  <a:pt x="8" y="56"/>
                </a:moveTo>
                <a:cubicBezTo>
                  <a:pt x="4" y="104"/>
                  <a:pt x="4" y="104"/>
                  <a:pt x="4" y="104"/>
                </a:cubicBezTo>
                <a:cubicBezTo>
                  <a:pt x="12" y="104"/>
                  <a:pt x="12" y="104"/>
                  <a:pt x="12" y="104"/>
                </a:cubicBezTo>
                <a:cubicBezTo>
                  <a:pt x="12" y="58"/>
                  <a:pt x="12" y="58"/>
                  <a:pt x="12" y="58"/>
                </a:cubicBezTo>
                <a:lnTo>
                  <a:pt x="8" y="56"/>
                </a:lnTo>
                <a:close/>
                <a:moveTo>
                  <a:pt x="16" y="144"/>
                </a:moveTo>
                <a:cubicBezTo>
                  <a:pt x="9" y="124"/>
                  <a:pt x="9" y="124"/>
                  <a:pt x="9" y="124"/>
                </a:cubicBezTo>
                <a:cubicBezTo>
                  <a:pt x="13" y="123"/>
                  <a:pt x="16" y="120"/>
                  <a:pt x="16" y="116"/>
                </a:cubicBezTo>
                <a:cubicBezTo>
                  <a:pt x="16" y="111"/>
                  <a:pt x="12" y="108"/>
                  <a:pt x="8" y="108"/>
                </a:cubicBezTo>
                <a:cubicBezTo>
                  <a:pt x="3" y="108"/>
                  <a:pt x="0" y="111"/>
                  <a:pt x="0" y="116"/>
                </a:cubicBezTo>
                <a:cubicBezTo>
                  <a:pt x="0" y="120"/>
                  <a:pt x="3" y="123"/>
                  <a:pt x="7" y="124"/>
                </a:cubicBezTo>
                <a:cubicBezTo>
                  <a:pt x="0" y="144"/>
                  <a:pt x="0" y="144"/>
                  <a:pt x="0" y="144"/>
                </a:cubicBezTo>
                <a:lnTo>
                  <a:pt x="16" y="144"/>
                </a:ln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3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3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3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3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849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349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349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849"/>
                            </p:stCondLst>
                            <p:childTnLst>
                              <p:par>
                                <p:cTn id="8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0" grpId="0" bldLvl="0" animBg="1"/>
      <p:bldP spid="31" grpId="0" bldLvl="0" animBg="1"/>
      <p:bldP spid="32" grpId="0" bldLvl="0" animBg="1"/>
      <p:bldP spid="15" grpId="0"/>
      <p:bldP spid="40" grpId="0"/>
      <p:bldP spid="41" grpId="0"/>
      <p:bldP spid="42" grpId="0"/>
      <p:bldP spid="43" grpId="0"/>
      <p:bldP spid="26" grpId="0" bldLvl="0" animBg="1"/>
      <p:bldP spid="27" grpId="0" bldLvl="0" animBg="1"/>
      <p:bldP spid="28" grpId="0" bldLvl="0" animBg="1"/>
      <p:bldP spid="29" grpId="0" bldLvl="0" animBg="1"/>
      <p:bldP spid="5" grpId="0"/>
      <p:bldP spid="7" grpId="0" bldLvl="0" animBg="1"/>
      <p:bldP spid="9" grpId="0"/>
      <p:bldP spid="10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794611" y="1658983"/>
            <a:ext cx="3936375" cy="2050299"/>
          </a:xfrm>
          <a:prstGeom prst="round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7007683" y="1658983"/>
            <a:ext cx="3936375" cy="2050299"/>
          </a:xfrm>
          <a:prstGeom prst="round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2794611" y="3950801"/>
            <a:ext cx="3936375" cy="2050299"/>
          </a:xfrm>
          <a:prstGeom prst="round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7007683" y="3950801"/>
            <a:ext cx="3936375" cy="2050299"/>
          </a:xfrm>
          <a:prstGeom prst="round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2689642" y="515424"/>
            <a:ext cx="928370" cy="54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商家</a:t>
            </a:r>
            <a:endParaRPr lang="zh-CN" altLang="en-US" sz="2935" b="1" dirty="0">
              <a:solidFill>
                <a:srgbClr val="202A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498"/>
          <p:cNvSpPr txBox="1"/>
          <p:nvPr/>
        </p:nvSpPr>
        <p:spPr>
          <a:xfrm>
            <a:off x="3965871" y="2090181"/>
            <a:ext cx="741680" cy="42989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r"/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注册</a:t>
            </a:r>
            <a:endParaRPr lang="zh-CN" altLang="en-US" sz="2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41" name="TextBox 499"/>
          <p:cNvSpPr txBox="1"/>
          <p:nvPr/>
        </p:nvSpPr>
        <p:spPr>
          <a:xfrm>
            <a:off x="10030394" y="2090181"/>
            <a:ext cx="741680" cy="42989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r"/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登录</a:t>
            </a:r>
            <a:endParaRPr lang="zh-CN" altLang="en-US" sz="2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42" name="TextBox 500"/>
          <p:cNvSpPr txBox="1"/>
          <p:nvPr/>
        </p:nvSpPr>
        <p:spPr>
          <a:xfrm>
            <a:off x="3168212" y="4415163"/>
            <a:ext cx="1859280" cy="42989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r"/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查看店铺详情</a:t>
            </a:r>
            <a:endParaRPr lang="zh-CN" altLang="en-US" sz="2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43" name="TextBox 501"/>
          <p:cNvSpPr txBox="1"/>
          <p:nvPr/>
        </p:nvSpPr>
        <p:spPr>
          <a:xfrm>
            <a:off x="9241724" y="4414528"/>
            <a:ext cx="1530350" cy="42989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r"/>
            <a:r>
              <a:rPr lang="en-US" altLang="zh-CN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and more</a:t>
            </a:r>
            <a:endParaRPr lang="en-US" altLang="zh-CN" sz="2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44" name="TextBox 503"/>
          <p:cNvSpPr txBox="1"/>
          <p:nvPr/>
        </p:nvSpPr>
        <p:spPr>
          <a:xfrm>
            <a:off x="2883763" y="2553899"/>
            <a:ext cx="2141367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电话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密码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504"/>
          <p:cNvSpPr txBox="1"/>
          <p:nvPr/>
        </p:nvSpPr>
        <p:spPr>
          <a:xfrm>
            <a:off x="8792876" y="2740529"/>
            <a:ext cx="1979198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电话</a:t>
            </a:r>
            <a:endParaRPr lang="zh-CN" altLang="en-US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密码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Freeform 7"/>
          <p:cNvSpPr>
            <a:spLocks noEditPoints="1"/>
          </p:cNvSpPr>
          <p:nvPr/>
        </p:nvSpPr>
        <p:spPr bwMode="auto">
          <a:xfrm>
            <a:off x="7247310" y="4223530"/>
            <a:ext cx="1074505" cy="1447851"/>
          </a:xfrm>
          <a:custGeom>
            <a:avLst/>
            <a:gdLst>
              <a:gd name="T0" fmla="*/ 107 w 243"/>
              <a:gd name="T1" fmla="*/ 147 h 327"/>
              <a:gd name="T2" fmla="*/ 152 w 243"/>
              <a:gd name="T3" fmla="*/ 6 h 327"/>
              <a:gd name="T4" fmla="*/ 84 w 243"/>
              <a:gd name="T5" fmla="*/ 300 h 327"/>
              <a:gd name="T6" fmla="*/ 120 w 243"/>
              <a:gd name="T7" fmla="*/ 154 h 327"/>
              <a:gd name="T8" fmla="*/ 187 w 243"/>
              <a:gd name="T9" fmla="*/ 170 h 327"/>
              <a:gd name="T10" fmla="*/ 107 w 243"/>
              <a:gd name="T11" fmla="*/ 206 h 327"/>
              <a:gd name="T12" fmla="*/ 134 w 243"/>
              <a:gd name="T13" fmla="*/ 186 h 327"/>
              <a:gd name="T14" fmla="*/ 161 w 243"/>
              <a:gd name="T15" fmla="*/ 186 h 327"/>
              <a:gd name="T16" fmla="*/ 156 w 243"/>
              <a:gd name="T17" fmla="*/ 106 h 327"/>
              <a:gd name="T18" fmla="*/ 125 w 243"/>
              <a:gd name="T19" fmla="*/ 110 h 327"/>
              <a:gd name="T20" fmla="*/ 132 w 243"/>
              <a:gd name="T21" fmla="*/ 108 h 327"/>
              <a:gd name="T22" fmla="*/ 93 w 243"/>
              <a:gd name="T23" fmla="*/ 129 h 327"/>
              <a:gd name="T24" fmla="*/ 105 w 243"/>
              <a:gd name="T25" fmla="*/ 126 h 327"/>
              <a:gd name="T26" fmla="*/ 95 w 243"/>
              <a:gd name="T27" fmla="*/ 127 h 327"/>
              <a:gd name="T28" fmla="*/ 110 w 243"/>
              <a:gd name="T29" fmla="*/ 112 h 327"/>
              <a:gd name="T30" fmla="*/ 117 w 243"/>
              <a:gd name="T31" fmla="*/ 120 h 327"/>
              <a:gd name="T32" fmla="*/ 129 w 243"/>
              <a:gd name="T33" fmla="*/ 116 h 327"/>
              <a:gd name="T34" fmla="*/ 136 w 243"/>
              <a:gd name="T35" fmla="*/ 123 h 327"/>
              <a:gd name="T36" fmla="*/ 140 w 243"/>
              <a:gd name="T37" fmla="*/ 115 h 327"/>
              <a:gd name="T38" fmla="*/ 158 w 243"/>
              <a:gd name="T39" fmla="*/ 110 h 327"/>
              <a:gd name="T40" fmla="*/ 167 w 243"/>
              <a:gd name="T41" fmla="*/ 163 h 327"/>
              <a:gd name="T42" fmla="*/ 158 w 243"/>
              <a:gd name="T43" fmla="*/ 178 h 327"/>
              <a:gd name="T44" fmla="*/ 150 w 243"/>
              <a:gd name="T45" fmla="*/ 188 h 327"/>
              <a:gd name="T46" fmla="*/ 148 w 243"/>
              <a:gd name="T47" fmla="*/ 201 h 327"/>
              <a:gd name="T48" fmla="*/ 143 w 243"/>
              <a:gd name="T49" fmla="*/ 175 h 327"/>
              <a:gd name="T50" fmla="*/ 130 w 243"/>
              <a:gd name="T51" fmla="*/ 174 h 327"/>
              <a:gd name="T52" fmla="*/ 117 w 243"/>
              <a:gd name="T53" fmla="*/ 168 h 327"/>
              <a:gd name="T54" fmla="*/ 107 w 243"/>
              <a:gd name="T55" fmla="*/ 166 h 327"/>
              <a:gd name="T56" fmla="*/ 112 w 243"/>
              <a:gd name="T57" fmla="*/ 187 h 327"/>
              <a:gd name="T58" fmla="*/ 99 w 243"/>
              <a:gd name="T59" fmla="*/ 212 h 327"/>
              <a:gd name="T60" fmla="*/ 88 w 243"/>
              <a:gd name="T61" fmla="*/ 192 h 327"/>
              <a:gd name="T62" fmla="*/ 72 w 243"/>
              <a:gd name="T63" fmla="*/ 172 h 327"/>
              <a:gd name="T64" fmla="*/ 83 w 243"/>
              <a:gd name="T65" fmla="*/ 152 h 327"/>
              <a:gd name="T66" fmla="*/ 106 w 243"/>
              <a:gd name="T67" fmla="*/ 160 h 327"/>
              <a:gd name="T68" fmla="*/ 98 w 243"/>
              <a:gd name="T69" fmla="*/ 150 h 327"/>
              <a:gd name="T70" fmla="*/ 90 w 243"/>
              <a:gd name="T71" fmla="*/ 145 h 327"/>
              <a:gd name="T72" fmla="*/ 85 w 243"/>
              <a:gd name="T73" fmla="*/ 141 h 327"/>
              <a:gd name="T74" fmla="*/ 82 w 243"/>
              <a:gd name="T75" fmla="*/ 112 h 327"/>
              <a:gd name="T76" fmla="*/ 83 w 243"/>
              <a:gd name="T77" fmla="*/ 135 h 327"/>
              <a:gd name="T78" fmla="*/ 86 w 243"/>
              <a:gd name="T79" fmla="*/ 125 h 327"/>
              <a:gd name="T80" fmla="*/ 80 w 243"/>
              <a:gd name="T81" fmla="*/ 83 h 327"/>
              <a:gd name="T82" fmla="*/ 80 w 243"/>
              <a:gd name="T83" fmla="*/ 98 h 327"/>
              <a:gd name="T84" fmla="*/ 70 w 243"/>
              <a:gd name="T85" fmla="*/ 108 h 327"/>
              <a:gd name="T86" fmla="*/ 55 w 243"/>
              <a:gd name="T87" fmla="*/ 105 h 327"/>
              <a:gd name="T88" fmla="*/ 48 w 243"/>
              <a:gd name="T89" fmla="*/ 130 h 327"/>
              <a:gd name="T90" fmla="*/ 45 w 243"/>
              <a:gd name="T91" fmla="*/ 96 h 327"/>
              <a:gd name="T92" fmla="*/ 45 w 243"/>
              <a:gd name="T93" fmla="*/ 108 h 327"/>
              <a:gd name="T94" fmla="*/ 31 w 243"/>
              <a:gd name="T95" fmla="*/ 114 h 327"/>
              <a:gd name="T96" fmla="*/ 44 w 243"/>
              <a:gd name="T97" fmla="*/ 115 h 327"/>
              <a:gd name="T98" fmla="*/ 43 w 243"/>
              <a:gd name="T99" fmla="*/ 126 h 327"/>
              <a:gd name="T100" fmla="*/ 31 w 243"/>
              <a:gd name="T101" fmla="*/ 142 h 327"/>
              <a:gd name="T102" fmla="*/ 47 w 243"/>
              <a:gd name="T103" fmla="*/ 132 h 327"/>
              <a:gd name="T104" fmla="*/ 31 w 243"/>
              <a:gd name="T105" fmla="*/ 155 h 327"/>
              <a:gd name="T106" fmla="*/ 30 w 243"/>
              <a:gd name="T107" fmla="*/ 164 h 327"/>
              <a:gd name="T108" fmla="*/ 43 w 243"/>
              <a:gd name="T109" fmla="*/ 169 h 327"/>
              <a:gd name="T110" fmla="*/ 54 w 243"/>
              <a:gd name="T111" fmla="*/ 190 h 327"/>
              <a:gd name="T112" fmla="*/ 27 w 243"/>
              <a:gd name="T113" fmla="*/ 171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43" h="327">
                <a:moveTo>
                  <a:pt x="105" y="149"/>
                </a:moveTo>
                <a:cubicBezTo>
                  <a:pt x="106" y="149"/>
                  <a:pt x="109" y="149"/>
                  <a:pt x="109" y="150"/>
                </a:cubicBezTo>
                <a:cubicBezTo>
                  <a:pt x="110" y="150"/>
                  <a:pt x="110" y="151"/>
                  <a:pt x="110" y="151"/>
                </a:cubicBezTo>
                <a:cubicBezTo>
                  <a:pt x="111" y="151"/>
                  <a:pt x="112" y="151"/>
                  <a:pt x="112" y="151"/>
                </a:cubicBezTo>
                <a:cubicBezTo>
                  <a:pt x="112" y="150"/>
                  <a:pt x="112" y="151"/>
                  <a:pt x="112" y="150"/>
                </a:cubicBezTo>
                <a:cubicBezTo>
                  <a:pt x="112" y="149"/>
                  <a:pt x="111" y="148"/>
                  <a:pt x="110" y="146"/>
                </a:cubicBezTo>
                <a:cubicBezTo>
                  <a:pt x="111" y="145"/>
                  <a:pt x="111" y="145"/>
                  <a:pt x="111" y="145"/>
                </a:cubicBezTo>
                <a:cubicBezTo>
                  <a:pt x="111" y="145"/>
                  <a:pt x="110" y="145"/>
                  <a:pt x="109" y="145"/>
                </a:cubicBezTo>
                <a:cubicBezTo>
                  <a:pt x="109" y="146"/>
                  <a:pt x="109" y="146"/>
                  <a:pt x="109" y="146"/>
                </a:cubicBezTo>
                <a:cubicBezTo>
                  <a:pt x="108" y="147"/>
                  <a:pt x="108" y="147"/>
                  <a:pt x="107" y="147"/>
                </a:cubicBezTo>
                <a:cubicBezTo>
                  <a:pt x="107" y="146"/>
                  <a:pt x="107" y="146"/>
                  <a:pt x="107" y="145"/>
                </a:cubicBezTo>
                <a:cubicBezTo>
                  <a:pt x="107" y="145"/>
                  <a:pt x="107" y="145"/>
                  <a:pt x="106" y="144"/>
                </a:cubicBezTo>
                <a:cubicBezTo>
                  <a:pt x="105" y="145"/>
                  <a:pt x="105" y="146"/>
                  <a:pt x="104" y="147"/>
                </a:cubicBezTo>
                <a:cubicBezTo>
                  <a:pt x="104" y="147"/>
                  <a:pt x="104" y="147"/>
                  <a:pt x="104" y="148"/>
                </a:cubicBezTo>
                <a:cubicBezTo>
                  <a:pt x="104" y="149"/>
                  <a:pt x="104" y="149"/>
                  <a:pt x="104" y="150"/>
                </a:cubicBezTo>
                <a:cubicBezTo>
                  <a:pt x="104" y="150"/>
                  <a:pt x="105" y="149"/>
                  <a:pt x="105" y="149"/>
                </a:cubicBezTo>
                <a:close/>
                <a:moveTo>
                  <a:pt x="139" y="22"/>
                </a:moveTo>
                <a:cubicBezTo>
                  <a:pt x="140" y="15"/>
                  <a:pt x="140" y="15"/>
                  <a:pt x="140" y="15"/>
                </a:cubicBezTo>
                <a:cubicBezTo>
                  <a:pt x="149" y="17"/>
                  <a:pt x="149" y="17"/>
                  <a:pt x="149" y="17"/>
                </a:cubicBezTo>
                <a:cubicBezTo>
                  <a:pt x="152" y="6"/>
                  <a:pt x="152" y="6"/>
                  <a:pt x="152" y="6"/>
                </a:cubicBezTo>
                <a:cubicBezTo>
                  <a:pt x="120" y="0"/>
                  <a:pt x="120" y="0"/>
                  <a:pt x="120" y="0"/>
                </a:cubicBezTo>
                <a:cubicBezTo>
                  <a:pt x="118" y="11"/>
                  <a:pt x="118" y="11"/>
                  <a:pt x="118" y="11"/>
                </a:cubicBezTo>
                <a:cubicBezTo>
                  <a:pt x="125" y="12"/>
                  <a:pt x="125" y="12"/>
                  <a:pt x="125" y="12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19" y="44"/>
                  <a:pt x="119" y="44"/>
                  <a:pt x="119" y="44"/>
                </a:cubicBezTo>
                <a:cubicBezTo>
                  <a:pt x="178" y="57"/>
                  <a:pt x="215" y="114"/>
                  <a:pt x="203" y="173"/>
                </a:cubicBezTo>
                <a:cubicBezTo>
                  <a:pt x="191" y="232"/>
                  <a:pt x="133" y="270"/>
                  <a:pt x="74" y="257"/>
                </a:cubicBezTo>
                <a:cubicBezTo>
                  <a:pt x="68" y="283"/>
                  <a:pt x="68" y="283"/>
                  <a:pt x="68" y="283"/>
                </a:cubicBezTo>
                <a:cubicBezTo>
                  <a:pt x="74" y="284"/>
                  <a:pt x="79" y="285"/>
                  <a:pt x="84" y="286"/>
                </a:cubicBezTo>
                <a:cubicBezTo>
                  <a:pt x="84" y="300"/>
                  <a:pt x="84" y="300"/>
                  <a:pt x="84" y="300"/>
                </a:cubicBezTo>
                <a:cubicBezTo>
                  <a:pt x="10" y="300"/>
                  <a:pt x="10" y="300"/>
                  <a:pt x="10" y="300"/>
                </a:cubicBezTo>
                <a:cubicBezTo>
                  <a:pt x="10" y="327"/>
                  <a:pt x="10" y="327"/>
                  <a:pt x="10" y="327"/>
                </a:cubicBezTo>
                <a:cubicBezTo>
                  <a:pt x="174" y="327"/>
                  <a:pt x="174" y="327"/>
                  <a:pt x="174" y="327"/>
                </a:cubicBezTo>
                <a:cubicBezTo>
                  <a:pt x="174" y="300"/>
                  <a:pt x="174" y="300"/>
                  <a:pt x="174" y="300"/>
                </a:cubicBezTo>
                <a:cubicBezTo>
                  <a:pt x="101" y="300"/>
                  <a:pt x="101" y="300"/>
                  <a:pt x="101" y="300"/>
                </a:cubicBezTo>
                <a:cubicBezTo>
                  <a:pt x="101" y="286"/>
                  <a:pt x="101" y="286"/>
                  <a:pt x="101" y="286"/>
                </a:cubicBezTo>
                <a:cubicBezTo>
                  <a:pt x="162" y="284"/>
                  <a:pt x="216" y="241"/>
                  <a:pt x="229" y="179"/>
                </a:cubicBezTo>
                <a:cubicBezTo>
                  <a:pt x="243" y="111"/>
                  <a:pt x="204" y="43"/>
                  <a:pt x="139" y="22"/>
                </a:cubicBezTo>
                <a:close/>
                <a:moveTo>
                  <a:pt x="117" y="154"/>
                </a:moveTo>
                <a:cubicBezTo>
                  <a:pt x="120" y="154"/>
                  <a:pt x="120" y="154"/>
                  <a:pt x="120" y="154"/>
                </a:cubicBezTo>
                <a:cubicBezTo>
                  <a:pt x="120" y="154"/>
                  <a:pt x="120" y="154"/>
                  <a:pt x="120" y="154"/>
                </a:cubicBezTo>
                <a:cubicBezTo>
                  <a:pt x="120" y="154"/>
                  <a:pt x="120" y="153"/>
                  <a:pt x="120" y="153"/>
                </a:cubicBezTo>
                <a:cubicBezTo>
                  <a:pt x="120" y="151"/>
                  <a:pt x="119" y="150"/>
                  <a:pt x="119" y="149"/>
                </a:cubicBezTo>
                <a:cubicBezTo>
                  <a:pt x="119" y="148"/>
                  <a:pt x="121" y="148"/>
                  <a:pt x="121" y="147"/>
                </a:cubicBezTo>
                <a:cubicBezTo>
                  <a:pt x="120" y="146"/>
                  <a:pt x="118" y="147"/>
                  <a:pt x="117" y="148"/>
                </a:cubicBezTo>
                <a:cubicBezTo>
                  <a:pt x="116" y="150"/>
                  <a:pt x="118" y="151"/>
                  <a:pt x="118" y="153"/>
                </a:cubicBezTo>
                <a:cubicBezTo>
                  <a:pt x="118" y="153"/>
                  <a:pt x="117" y="153"/>
                  <a:pt x="117" y="154"/>
                </a:cubicBezTo>
                <a:close/>
                <a:moveTo>
                  <a:pt x="77" y="242"/>
                </a:moveTo>
                <a:cubicBezTo>
                  <a:pt x="84" y="243"/>
                  <a:pt x="90" y="244"/>
                  <a:pt x="96" y="244"/>
                </a:cubicBezTo>
                <a:cubicBezTo>
                  <a:pt x="140" y="244"/>
                  <a:pt x="179" y="213"/>
                  <a:pt x="187" y="170"/>
                </a:cubicBezTo>
                <a:cubicBezTo>
                  <a:pt x="198" y="119"/>
                  <a:pt x="166" y="70"/>
                  <a:pt x="115" y="60"/>
                </a:cubicBezTo>
                <a:cubicBezTo>
                  <a:pt x="109" y="58"/>
                  <a:pt x="103" y="58"/>
                  <a:pt x="96" y="58"/>
                </a:cubicBezTo>
                <a:cubicBezTo>
                  <a:pt x="53" y="58"/>
                  <a:pt x="14" y="89"/>
                  <a:pt x="5" y="132"/>
                </a:cubicBezTo>
                <a:cubicBezTo>
                  <a:pt x="0" y="156"/>
                  <a:pt x="5" y="181"/>
                  <a:pt x="19" y="202"/>
                </a:cubicBezTo>
                <a:cubicBezTo>
                  <a:pt x="32" y="222"/>
                  <a:pt x="53" y="237"/>
                  <a:pt x="77" y="242"/>
                </a:cubicBezTo>
                <a:close/>
                <a:moveTo>
                  <a:pt x="111" y="207"/>
                </a:moveTo>
                <a:cubicBezTo>
                  <a:pt x="110" y="209"/>
                  <a:pt x="109" y="210"/>
                  <a:pt x="109" y="212"/>
                </a:cubicBezTo>
                <a:cubicBezTo>
                  <a:pt x="108" y="212"/>
                  <a:pt x="108" y="214"/>
                  <a:pt x="107" y="214"/>
                </a:cubicBezTo>
                <a:cubicBezTo>
                  <a:pt x="106" y="214"/>
                  <a:pt x="106" y="213"/>
                  <a:pt x="106" y="212"/>
                </a:cubicBezTo>
                <a:cubicBezTo>
                  <a:pt x="106" y="210"/>
                  <a:pt x="107" y="208"/>
                  <a:pt x="107" y="206"/>
                </a:cubicBezTo>
                <a:cubicBezTo>
                  <a:pt x="107" y="205"/>
                  <a:pt x="108" y="204"/>
                  <a:pt x="109" y="204"/>
                </a:cubicBezTo>
                <a:cubicBezTo>
                  <a:pt x="109" y="204"/>
                  <a:pt x="109" y="204"/>
                  <a:pt x="109" y="204"/>
                </a:cubicBezTo>
                <a:cubicBezTo>
                  <a:pt x="110" y="204"/>
                  <a:pt x="109" y="204"/>
                  <a:pt x="110" y="203"/>
                </a:cubicBezTo>
                <a:cubicBezTo>
                  <a:pt x="110" y="203"/>
                  <a:pt x="110" y="201"/>
                  <a:pt x="111" y="201"/>
                </a:cubicBezTo>
                <a:cubicBezTo>
                  <a:pt x="112" y="201"/>
                  <a:pt x="112" y="203"/>
                  <a:pt x="112" y="204"/>
                </a:cubicBezTo>
                <a:cubicBezTo>
                  <a:pt x="112" y="204"/>
                  <a:pt x="111" y="206"/>
                  <a:pt x="111" y="207"/>
                </a:cubicBezTo>
                <a:close/>
                <a:moveTo>
                  <a:pt x="135" y="189"/>
                </a:moveTo>
                <a:cubicBezTo>
                  <a:pt x="135" y="190"/>
                  <a:pt x="134" y="189"/>
                  <a:pt x="134" y="189"/>
                </a:cubicBezTo>
                <a:cubicBezTo>
                  <a:pt x="133" y="189"/>
                  <a:pt x="134" y="188"/>
                  <a:pt x="134" y="187"/>
                </a:cubicBezTo>
                <a:cubicBezTo>
                  <a:pt x="134" y="187"/>
                  <a:pt x="134" y="186"/>
                  <a:pt x="134" y="186"/>
                </a:cubicBezTo>
                <a:cubicBezTo>
                  <a:pt x="135" y="187"/>
                  <a:pt x="136" y="187"/>
                  <a:pt x="135" y="189"/>
                </a:cubicBezTo>
                <a:close/>
                <a:moveTo>
                  <a:pt x="152" y="199"/>
                </a:moveTo>
                <a:cubicBezTo>
                  <a:pt x="152" y="198"/>
                  <a:pt x="152" y="196"/>
                  <a:pt x="153" y="196"/>
                </a:cubicBezTo>
                <a:cubicBezTo>
                  <a:pt x="153" y="196"/>
                  <a:pt x="153" y="196"/>
                  <a:pt x="154" y="196"/>
                </a:cubicBezTo>
                <a:cubicBezTo>
                  <a:pt x="154" y="196"/>
                  <a:pt x="155" y="195"/>
                  <a:pt x="156" y="195"/>
                </a:cubicBezTo>
                <a:cubicBezTo>
                  <a:pt x="155" y="196"/>
                  <a:pt x="153" y="197"/>
                  <a:pt x="152" y="199"/>
                </a:cubicBezTo>
                <a:close/>
                <a:moveTo>
                  <a:pt x="154" y="181"/>
                </a:moveTo>
                <a:cubicBezTo>
                  <a:pt x="154" y="180"/>
                  <a:pt x="155" y="180"/>
                  <a:pt x="156" y="180"/>
                </a:cubicBezTo>
                <a:cubicBezTo>
                  <a:pt x="156" y="181"/>
                  <a:pt x="155" y="182"/>
                  <a:pt x="154" y="181"/>
                </a:cubicBezTo>
                <a:close/>
                <a:moveTo>
                  <a:pt x="161" y="186"/>
                </a:moveTo>
                <a:cubicBezTo>
                  <a:pt x="161" y="186"/>
                  <a:pt x="161" y="185"/>
                  <a:pt x="161" y="185"/>
                </a:cubicBezTo>
                <a:cubicBezTo>
                  <a:pt x="161" y="184"/>
                  <a:pt x="162" y="184"/>
                  <a:pt x="162" y="183"/>
                </a:cubicBezTo>
                <a:cubicBezTo>
                  <a:pt x="162" y="182"/>
                  <a:pt x="162" y="182"/>
                  <a:pt x="163" y="182"/>
                </a:cubicBezTo>
                <a:cubicBezTo>
                  <a:pt x="163" y="182"/>
                  <a:pt x="163" y="182"/>
                  <a:pt x="163" y="182"/>
                </a:cubicBezTo>
                <a:cubicBezTo>
                  <a:pt x="163" y="184"/>
                  <a:pt x="162" y="185"/>
                  <a:pt x="161" y="186"/>
                </a:cubicBezTo>
                <a:close/>
                <a:moveTo>
                  <a:pt x="163" y="179"/>
                </a:moveTo>
                <a:cubicBezTo>
                  <a:pt x="163" y="179"/>
                  <a:pt x="162" y="179"/>
                  <a:pt x="162" y="178"/>
                </a:cubicBezTo>
                <a:cubicBezTo>
                  <a:pt x="162" y="177"/>
                  <a:pt x="163" y="176"/>
                  <a:pt x="164" y="176"/>
                </a:cubicBezTo>
                <a:cubicBezTo>
                  <a:pt x="164" y="178"/>
                  <a:pt x="163" y="178"/>
                  <a:pt x="163" y="179"/>
                </a:cubicBezTo>
                <a:close/>
                <a:moveTo>
                  <a:pt x="156" y="106"/>
                </a:moveTo>
                <a:cubicBezTo>
                  <a:pt x="155" y="106"/>
                  <a:pt x="155" y="106"/>
                  <a:pt x="155" y="106"/>
                </a:cubicBezTo>
                <a:cubicBezTo>
                  <a:pt x="154" y="105"/>
                  <a:pt x="154" y="104"/>
                  <a:pt x="153" y="103"/>
                </a:cubicBezTo>
                <a:cubicBezTo>
                  <a:pt x="153" y="103"/>
                  <a:pt x="153" y="103"/>
                  <a:pt x="154" y="103"/>
                </a:cubicBezTo>
                <a:cubicBezTo>
                  <a:pt x="154" y="104"/>
                  <a:pt x="155" y="105"/>
                  <a:pt x="156" y="106"/>
                </a:cubicBezTo>
                <a:close/>
                <a:moveTo>
                  <a:pt x="152" y="102"/>
                </a:moveTo>
                <a:cubicBezTo>
                  <a:pt x="153" y="102"/>
                  <a:pt x="153" y="102"/>
                  <a:pt x="153" y="103"/>
                </a:cubicBezTo>
                <a:cubicBezTo>
                  <a:pt x="153" y="103"/>
                  <a:pt x="152" y="103"/>
                  <a:pt x="152" y="103"/>
                </a:cubicBezTo>
                <a:cubicBezTo>
                  <a:pt x="152" y="102"/>
                  <a:pt x="152" y="102"/>
                  <a:pt x="152" y="102"/>
                </a:cubicBezTo>
                <a:close/>
                <a:moveTo>
                  <a:pt x="125" y="111"/>
                </a:moveTo>
                <a:cubicBezTo>
                  <a:pt x="125" y="111"/>
                  <a:pt x="125" y="111"/>
                  <a:pt x="125" y="110"/>
                </a:cubicBezTo>
                <a:cubicBezTo>
                  <a:pt x="125" y="110"/>
                  <a:pt x="126" y="109"/>
                  <a:pt x="126" y="109"/>
                </a:cubicBezTo>
                <a:cubicBezTo>
                  <a:pt x="126" y="109"/>
                  <a:pt x="126" y="108"/>
                  <a:pt x="126" y="108"/>
                </a:cubicBezTo>
                <a:cubicBezTo>
                  <a:pt x="126" y="108"/>
                  <a:pt x="127" y="108"/>
                  <a:pt x="127" y="108"/>
                </a:cubicBezTo>
                <a:cubicBezTo>
                  <a:pt x="128" y="107"/>
                  <a:pt x="128" y="107"/>
                  <a:pt x="128" y="106"/>
                </a:cubicBezTo>
                <a:cubicBezTo>
                  <a:pt x="129" y="106"/>
                  <a:pt x="129" y="107"/>
                  <a:pt x="130" y="106"/>
                </a:cubicBezTo>
                <a:cubicBezTo>
                  <a:pt x="131" y="106"/>
                  <a:pt x="132" y="106"/>
                  <a:pt x="133" y="106"/>
                </a:cubicBezTo>
                <a:cubicBezTo>
                  <a:pt x="133" y="106"/>
                  <a:pt x="133" y="106"/>
                  <a:pt x="134" y="106"/>
                </a:cubicBezTo>
                <a:cubicBezTo>
                  <a:pt x="135" y="105"/>
                  <a:pt x="136" y="104"/>
                  <a:pt x="137" y="105"/>
                </a:cubicBezTo>
                <a:cubicBezTo>
                  <a:pt x="137" y="106"/>
                  <a:pt x="137" y="106"/>
                  <a:pt x="137" y="107"/>
                </a:cubicBezTo>
                <a:cubicBezTo>
                  <a:pt x="135" y="108"/>
                  <a:pt x="134" y="107"/>
                  <a:pt x="132" y="108"/>
                </a:cubicBezTo>
                <a:cubicBezTo>
                  <a:pt x="132" y="108"/>
                  <a:pt x="132" y="108"/>
                  <a:pt x="132" y="108"/>
                </a:cubicBezTo>
                <a:cubicBezTo>
                  <a:pt x="131" y="109"/>
                  <a:pt x="130" y="109"/>
                  <a:pt x="129" y="110"/>
                </a:cubicBezTo>
                <a:cubicBezTo>
                  <a:pt x="128" y="110"/>
                  <a:pt x="126" y="112"/>
                  <a:pt x="127" y="114"/>
                </a:cubicBezTo>
                <a:cubicBezTo>
                  <a:pt x="127" y="114"/>
                  <a:pt x="127" y="114"/>
                  <a:pt x="127" y="114"/>
                </a:cubicBezTo>
                <a:cubicBezTo>
                  <a:pt x="127" y="116"/>
                  <a:pt x="126" y="115"/>
                  <a:pt x="125" y="115"/>
                </a:cubicBezTo>
                <a:cubicBezTo>
                  <a:pt x="125" y="114"/>
                  <a:pt x="125" y="114"/>
                  <a:pt x="125" y="114"/>
                </a:cubicBezTo>
                <a:cubicBezTo>
                  <a:pt x="124" y="113"/>
                  <a:pt x="124" y="113"/>
                  <a:pt x="124" y="112"/>
                </a:cubicBezTo>
                <a:cubicBezTo>
                  <a:pt x="124" y="112"/>
                  <a:pt x="124" y="112"/>
                  <a:pt x="125" y="111"/>
                </a:cubicBezTo>
                <a:close/>
                <a:moveTo>
                  <a:pt x="92" y="133"/>
                </a:moveTo>
                <a:cubicBezTo>
                  <a:pt x="94" y="134"/>
                  <a:pt x="93" y="130"/>
                  <a:pt x="93" y="129"/>
                </a:cubicBezTo>
                <a:cubicBezTo>
                  <a:pt x="94" y="128"/>
                  <a:pt x="95" y="128"/>
                  <a:pt x="95" y="128"/>
                </a:cubicBezTo>
                <a:cubicBezTo>
                  <a:pt x="96" y="129"/>
                  <a:pt x="96" y="131"/>
                  <a:pt x="97" y="132"/>
                </a:cubicBezTo>
                <a:cubicBezTo>
                  <a:pt x="98" y="132"/>
                  <a:pt x="100" y="133"/>
                  <a:pt x="101" y="132"/>
                </a:cubicBezTo>
                <a:cubicBezTo>
                  <a:pt x="101" y="131"/>
                  <a:pt x="101" y="130"/>
                  <a:pt x="102" y="130"/>
                </a:cubicBezTo>
                <a:cubicBezTo>
                  <a:pt x="102" y="130"/>
                  <a:pt x="103" y="130"/>
                  <a:pt x="103" y="129"/>
                </a:cubicBezTo>
                <a:cubicBezTo>
                  <a:pt x="103" y="129"/>
                  <a:pt x="103" y="128"/>
                  <a:pt x="103" y="128"/>
                </a:cubicBezTo>
                <a:cubicBezTo>
                  <a:pt x="103" y="127"/>
                  <a:pt x="105" y="127"/>
                  <a:pt x="106" y="127"/>
                </a:cubicBezTo>
                <a:cubicBezTo>
                  <a:pt x="106" y="127"/>
                  <a:pt x="106" y="127"/>
                  <a:pt x="106" y="127"/>
                </a:cubicBezTo>
                <a:cubicBezTo>
                  <a:pt x="106" y="126"/>
                  <a:pt x="105" y="127"/>
                  <a:pt x="105" y="127"/>
                </a:cubicBezTo>
                <a:cubicBezTo>
                  <a:pt x="105" y="127"/>
                  <a:pt x="105" y="126"/>
                  <a:pt x="105" y="126"/>
                </a:cubicBezTo>
                <a:cubicBezTo>
                  <a:pt x="105" y="126"/>
                  <a:pt x="104" y="127"/>
                  <a:pt x="103" y="126"/>
                </a:cubicBezTo>
                <a:cubicBezTo>
                  <a:pt x="102" y="126"/>
                  <a:pt x="102" y="125"/>
                  <a:pt x="102" y="125"/>
                </a:cubicBezTo>
                <a:cubicBezTo>
                  <a:pt x="102" y="122"/>
                  <a:pt x="103" y="121"/>
                  <a:pt x="105" y="119"/>
                </a:cubicBezTo>
                <a:cubicBezTo>
                  <a:pt x="105" y="119"/>
                  <a:pt x="105" y="119"/>
                  <a:pt x="105" y="119"/>
                </a:cubicBezTo>
                <a:cubicBezTo>
                  <a:pt x="104" y="118"/>
                  <a:pt x="103" y="119"/>
                  <a:pt x="103" y="119"/>
                </a:cubicBezTo>
                <a:cubicBezTo>
                  <a:pt x="102" y="122"/>
                  <a:pt x="99" y="121"/>
                  <a:pt x="99" y="124"/>
                </a:cubicBezTo>
                <a:cubicBezTo>
                  <a:pt x="99" y="125"/>
                  <a:pt x="100" y="125"/>
                  <a:pt x="100" y="126"/>
                </a:cubicBezTo>
                <a:cubicBezTo>
                  <a:pt x="99" y="127"/>
                  <a:pt x="99" y="128"/>
                  <a:pt x="98" y="129"/>
                </a:cubicBezTo>
                <a:cubicBezTo>
                  <a:pt x="97" y="129"/>
                  <a:pt x="97" y="128"/>
                  <a:pt x="97" y="127"/>
                </a:cubicBezTo>
                <a:cubicBezTo>
                  <a:pt x="96" y="127"/>
                  <a:pt x="96" y="127"/>
                  <a:pt x="95" y="127"/>
                </a:cubicBezTo>
                <a:cubicBezTo>
                  <a:pt x="95" y="127"/>
                  <a:pt x="94" y="128"/>
                  <a:pt x="93" y="128"/>
                </a:cubicBezTo>
                <a:cubicBezTo>
                  <a:pt x="93" y="127"/>
                  <a:pt x="93" y="127"/>
                  <a:pt x="93" y="127"/>
                </a:cubicBezTo>
                <a:cubicBezTo>
                  <a:pt x="93" y="127"/>
                  <a:pt x="92" y="127"/>
                  <a:pt x="92" y="126"/>
                </a:cubicBezTo>
                <a:cubicBezTo>
                  <a:pt x="92" y="125"/>
                  <a:pt x="92" y="123"/>
                  <a:pt x="92" y="122"/>
                </a:cubicBezTo>
                <a:cubicBezTo>
                  <a:pt x="94" y="121"/>
                  <a:pt x="95" y="120"/>
                  <a:pt x="96" y="118"/>
                </a:cubicBezTo>
                <a:cubicBezTo>
                  <a:pt x="96" y="116"/>
                  <a:pt x="98" y="115"/>
                  <a:pt x="99" y="114"/>
                </a:cubicBezTo>
                <a:cubicBezTo>
                  <a:pt x="100" y="113"/>
                  <a:pt x="102" y="113"/>
                  <a:pt x="103" y="111"/>
                </a:cubicBezTo>
                <a:cubicBezTo>
                  <a:pt x="104" y="111"/>
                  <a:pt x="104" y="112"/>
                  <a:pt x="104" y="112"/>
                </a:cubicBezTo>
                <a:cubicBezTo>
                  <a:pt x="105" y="111"/>
                  <a:pt x="107" y="112"/>
                  <a:pt x="108" y="111"/>
                </a:cubicBezTo>
                <a:cubicBezTo>
                  <a:pt x="108" y="112"/>
                  <a:pt x="109" y="112"/>
                  <a:pt x="110" y="112"/>
                </a:cubicBezTo>
                <a:cubicBezTo>
                  <a:pt x="110" y="112"/>
                  <a:pt x="110" y="112"/>
                  <a:pt x="110" y="113"/>
                </a:cubicBezTo>
                <a:cubicBezTo>
                  <a:pt x="111" y="113"/>
                  <a:pt x="111" y="113"/>
                  <a:pt x="111" y="113"/>
                </a:cubicBezTo>
                <a:cubicBezTo>
                  <a:pt x="113" y="114"/>
                  <a:pt x="114" y="115"/>
                  <a:pt x="115" y="117"/>
                </a:cubicBezTo>
                <a:cubicBezTo>
                  <a:pt x="115" y="117"/>
                  <a:pt x="116" y="117"/>
                  <a:pt x="116" y="118"/>
                </a:cubicBezTo>
                <a:cubicBezTo>
                  <a:pt x="115" y="120"/>
                  <a:pt x="113" y="120"/>
                  <a:pt x="111" y="119"/>
                </a:cubicBezTo>
                <a:cubicBezTo>
                  <a:pt x="111" y="120"/>
                  <a:pt x="112" y="120"/>
                  <a:pt x="112" y="121"/>
                </a:cubicBezTo>
                <a:cubicBezTo>
                  <a:pt x="112" y="122"/>
                  <a:pt x="112" y="122"/>
                  <a:pt x="113" y="123"/>
                </a:cubicBezTo>
                <a:cubicBezTo>
                  <a:pt x="113" y="123"/>
                  <a:pt x="113" y="122"/>
                  <a:pt x="113" y="122"/>
                </a:cubicBezTo>
                <a:cubicBezTo>
                  <a:pt x="114" y="122"/>
                  <a:pt x="114" y="122"/>
                  <a:pt x="114" y="122"/>
                </a:cubicBezTo>
                <a:cubicBezTo>
                  <a:pt x="115" y="121"/>
                  <a:pt x="116" y="120"/>
                  <a:pt x="117" y="120"/>
                </a:cubicBezTo>
                <a:cubicBezTo>
                  <a:pt x="118" y="119"/>
                  <a:pt x="118" y="118"/>
                  <a:pt x="118" y="117"/>
                </a:cubicBezTo>
                <a:cubicBezTo>
                  <a:pt x="119" y="116"/>
                  <a:pt x="119" y="117"/>
                  <a:pt x="120" y="118"/>
                </a:cubicBezTo>
                <a:cubicBezTo>
                  <a:pt x="120" y="119"/>
                  <a:pt x="119" y="119"/>
                  <a:pt x="119" y="119"/>
                </a:cubicBezTo>
                <a:cubicBezTo>
                  <a:pt x="120" y="120"/>
                  <a:pt x="120" y="119"/>
                  <a:pt x="121" y="119"/>
                </a:cubicBezTo>
                <a:cubicBezTo>
                  <a:pt x="121" y="119"/>
                  <a:pt x="122" y="119"/>
                  <a:pt x="122" y="118"/>
                </a:cubicBezTo>
                <a:cubicBezTo>
                  <a:pt x="123" y="118"/>
                  <a:pt x="123" y="118"/>
                  <a:pt x="124" y="118"/>
                </a:cubicBezTo>
                <a:cubicBezTo>
                  <a:pt x="125" y="118"/>
                  <a:pt x="125" y="118"/>
                  <a:pt x="126" y="118"/>
                </a:cubicBezTo>
                <a:cubicBezTo>
                  <a:pt x="126" y="118"/>
                  <a:pt x="127" y="119"/>
                  <a:pt x="128" y="118"/>
                </a:cubicBezTo>
                <a:cubicBezTo>
                  <a:pt x="128" y="118"/>
                  <a:pt x="129" y="118"/>
                  <a:pt x="129" y="118"/>
                </a:cubicBezTo>
                <a:cubicBezTo>
                  <a:pt x="130" y="117"/>
                  <a:pt x="128" y="117"/>
                  <a:pt x="129" y="116"/>
                </a:cubicBezTo>
                <a:cubicBezTo>
                  <a:pt x="130" y="116"/>
                  <a:pt x="130" y="117"/>
                  <a:pt x="131" y="118"/>
                </a:cubicBezTo>
                <a:cubicBezTo>
                  <a:pt x="132" y="118"/>
                  <a:pt x="132" y="118"/>
                  <a:pt x="133" y="118"/>
                </a:cubicBezTo>
                <a:cubicBezTo>
                  <a:pt x="133" y="119"/>
                  <a:pt x="134" y="119"/>
                  <a:pt x="134" y="120"/>
                </a:cubicBezTo>
                <a:cubicBezTo>
                  <a:pt x="135" y="118"/>
                  <a:pt x="134" y="116"/>
                  <a:pt x="134" y="115"/>
                </a:cubicBezTo>
                <a:cubicBezTo>
                  <a:pt x="135" y="115"/>
                  <a:pt x="135" y="114"/>
                  <a:pt x="135" y="114"/>
                </a:cubicBezTo>
                <a:cubicBezTo>
                  <a:pt x="135" y="113"/>
                  <a:pt x="137" y="112"/>
                  <a:pt x="137" y="113"/>
                </a:cubicBezTo>
                <a:cubicBezTo>
                  <a:pt x="138" y="113"/>
                  <a:pt x="138" y="114"/>
                  <a:pt x="138" y="114"/>
                </a:cubicBezTo>
                <a:cubicBezTo>
                  <a:pt x="138" y="116"/>
                  <a:pt x="137" y="116"/>
                  <a:pt x="137" y="117"/>
                </a:cubicBezTo>
                <a:cubicBezTo>
                  <a:pt x="137" y="118"/>
                  <a:pt x="137" y="119"/>
                  <a:pt x="138" y="120"/>
                </a:cubicBezTo>
                <a:cubicBezTo>
                  <a:pt x="137" y="121"/>
                  <a:pt x="137" y="122"/>
                  <a:pt x="136" y="123"/>
                </a:cubicBezTo>
                <a:cubicBezTo>
                  <a:pt x="137" y="123"/>
                  <a:pt x="137" y="122"/>
                  <a:pt x="138" y="122"/>
                </a:cubicBezTo>
                <a:cubicBezTo>
                  <a:pt x="138" y="122"/>
                  <a:pt x="138" y="121"/>
                  <a:pt x="138" y="121"/>
                </a:cubicBezTo>
                <a:cubicBezTo>
                  <a:pt x="139" y="120"/>
                  <a:pt x="139" y="120"/>
                  <a:pt x="140" y="120"/>
                </a:cubicBezTo>
                <a:cubicBezTo>
                  <a:pt x="140" y="120"/>
                  <a:pt x="139" y="120"/>
                  <a:pt x="139" y="120"/>
                </a:cubicBezTo>
                <a:cubicBezTo>
                  <a:pt x="138" y="119"/>
                  <a:pt x="139" y="118"/>
                  <a:pt x="138" y="117"/>
                </a:cubicBezTo>
                <a:cubicBezTo>
                  <a:pt x="138" y="117"/>
                  <a:pt x="139" y="116"/>
                  <a:pt x="139" y="115"/>
                </a:cubicBezTo>
                <a:cubicBezTo>
                  <a:pt x="139" y="115"/>
                  <a:pt x="139" y="115"/>
                  <a:pt x="140" y="115"/>
                </a:cubicBezTo>
                <a:cubicBezTo>
                  <a:pt x="140" y="115"/>
                  <a:pt x="140" y="116"/>
                  <a:pt x="140" y="116"/>
                </a:cubicBezTo>
                <a:cubicBezTo>
                  <a:pt x="140" y="117"/>
                  <a:pt x="140" y="117"/>
                  <a:pt x="141" y="117"/>
                </a:cubicBezTo>
                <a:cubicBezTo>
                  <a:pt x="141" y="116"/>
                  <a:pt x="140" y="116"/>
                  <a:pt x="140" y="115"/>
                </a:cubicBezTo>
                <a:cubicBezTo>
                  <a:pt x="141" y="114"/>
                  <a:pt x="143" y="115"/>
                  <a:pt x="144" y="116"/>
                </a:cubicBezTo>
                <a:cubicBezTo>
                  <a:pt x="144" y="117"/>
                  <a:pt x="144" y="117"/>
                  <a:pt x="144" y="118"/>
                </a:cubicBezTo>
                <a:cubicBezTo>
                  <a:pt x="145" y="117"/>
                  <a:pt x="144" y="115"/>
                  <a:pt x="143" y="115"/>
                </a:cubicBezTo>
                <a:cubicBezTo>
                  <a:pt x="143" y="114"/>
                  <a:pt x="143" y="114"/>
                  <a:pt x="143" y="114"/>
                </a:cubicBezTo>
                <a:cubicBezTo>
                  <a:pt x="144" y="113"/>
                  <a:pt x="146" y="114"/>
                  <a:pt x="148" y="113"/>
                </a:cubicBezTo>
                <a:cubicBezTo>
                  <a:pt x="148" y="113"/>
                  <a:pt x="147" y="112"/>
                  <a:pt x="148" y="112"/>
                </a:cubicBezTo>
                <a:cubicBezTo>
                  <a:pt x="148" y="111"/>
                  <a:pt x="150" y="111"/>
                  <a:pt x="152" y="111"/>
                </a:cubicBezTo>
                <a:cubicBezTo>
                  <a:pt x="152" y="111"/>
                  <a:pt x="153" y="110"/>
                  <a:pt x="153" y="110"/>
                </a:cubicBezTo>
                <a:cubicBezTo>
                  <a:pt x="154" y="111"/>
                  <a:pt x="156" y="111"/>
                  <a:pt x="157" y="110"/>
                </a:cubicBezTo>
                <a:cubicBezTo>
                  <a:pt x="158" y="110"/>
                  <a:pt x="157" y="110"/>
                  <a:pt x="158" y="110"/>
                </a:cubicBezTo>
                <a:cubicBezTo>
                  <a:pt x="158" y="109"/>
                  <a:pt x="158" y="109"/>
                  <a:pt x="158" y="109"/>
                </a:cubicBezTo>
                <a:cubicBezTo>
                  <a:pt x="168" y="125"/>
                  <a:pt x="173" y="144"/>
                  <a:pt x="169" y="163"/>
                </a:cubicBezTo>
                <a:cubicBezTo>
                  <a:pt x="169" y="163"/>
                  <a:pt x="169" y="164"/>
                  <a:pt x="169" y="164"/>
                </a:cubicBezTo>
                <a:cubicBezTo>
                  <a:pt x="169" y="164"/>
                  <a:pt x="169" y="164"/>
                  <a:pt x="169" y="164"/>
                </a:cubicBezTo>
                <a:cubicBezTo>
                  <a:pt x="169" y="165"/>
                  <a:pt x="169" y="165"/>
                  <a:pt x="169" y="165"/>
                </a:cubicBezTo>
                <a:cubicBezTo>
                  <a:pt x="169" y="165"/>
                  <a:pt x="169" y="165"/>
                  <a:pt x="169" y="165"/>
                </a:cubicBezTo>
                <a:cubicBezTo>
                  <a:pt x="169" y="166"/>
                  <a:pt x="168" y="167"/>
                  <a:pt x="168" y="169"/>
                </a:cubicBezTo>
                <a:cubicBezTo>
                  <a:pt x="167" y="168"/>
                  <a:pt x="167" y="168"/>
                  <a:pt x="167" y="166"/>
                </a:cubicBezTo>
                <a:cubicBezTo>
                  <a:pt x="167" y="165"/>
                  <a:pt x="167" y="165"/>
                  <a:pt x="167" y="164"/>
                </a:cubicBezTo>
                <a:cubicBezTo>
                  <a:pt x="167" y="164"/>
                  <a:pt x="167" y="164"/>
                  <a:pt x="167" y="163"/>
                </a:cubicBezTo>
                <a:cubicBezTo>
                  <a:pt x="166" y="163"/>
                  <a:pt x="166" y="163"/>
                  <a:pt x="165" y="163"/>
                </a:cubicBezTo>
                <a:cubicBezTo>
                  <a:pt x="165" y="163"/>
                  <a:pt x="165" y="162"/>
                  <a:pt x="165" y="162"/>
                </a:cubicBezTo>
                <a:cubicBezTo>
                  <a:pt x="164" y="162"/>
                  <a:pt x="163" y="162"/>
                  <a:pt x="163" y="163"/>
                </a:cubicBezTo>
                <a:cubicBezTo>
                  <a:pt x="163" y="163"/>
                  <a:pt x="163" y="164"/>
                  <a:pt x="163" y="164"/>
                </a:cubicBezTo>
                <a:cubicBezTo>
                  <a:pt x="164" y="164"/>
                  <a:pt x="165" y="164"/>
                  <a:pt x="165" y="165"/>
                </a:cubicBezTo>
                <a:cubicBezTo>
                  <a:pt x="165" y="166"/>
                  <a:pt x="164" y="166"/>
                  <a:pt x="163" y="167"/>
                </a:cubicBezTo>
                <a:cubicBezTo>
                  <a:pt x="163" y="169"/>
                  <a:pt x="164" y="169"/>
                  <a:pt x="164" y="171"/>
                </a:cubicBezTo>
                <a:cubicBezTo>
                  <a:pt x="164" y="171"/>
                  <a:pt x="164" y="171"/>
                  <a:pt x="164" y="172"/>
                </a:cubicBezTo>
                <a:cubicBezTo>
                  <a:pt x="164" y="174"/>
                  <a:pt x="162" y="174"/>
                  <a:pt x="162" y="176"/>
                </a:cubicBezTo>
                <a:cubicBezTo>
                  <a:pt x="161" y="177"/>
                  <a:pt x="159" y="178"/>
                  <a:pt x="158" y="178"/>
                </a:cubicBezTo>
                <a:cubicBezTo>
                  <a:pt x="158" y="178"/>
                  <a:pt x="158" y="178"/>
                  <a:pt x="157" y="178"/>
                </a:cubicBezTo>
                <a:cubicBezTo>
                  <a:pt x="157" y="179"/>
                  <a:pt x="156" y="179"/>
                  <a:pt x="155" y="179"/>
                </a:cubicBezTo>
                <a:cubicBezTo>
                  <a:pt x="155" y="179"/>
                  <a:pt x="155" y="179"/>
                  <a:pt x="155" y="179"/>
                </a:cubicBezTo>
                <a:cubicBezTo>
                  <a:pt x="154" y="179"/>
                  <a:pt x="154" y="179"/>
                  <a:pt x="153" y="179"/>
                </a:cubicBezTo>
                <a:cubicBezTo>
                  <a:pt x="153" y="180"/>
                  <a:pt x="153" y="181"/>
                  <a:pt x="153" y="182"/>
                </a:cubicBezTo>
                <a:cubicBezTo>
                  <a:pt x="153" y="183"/>
                  <a:pt x="154" y="183"/>
                  <a:pt x="154" y="183"/>
                </a:cubicBezTo>
                <a:cubicBezTo>
                  <a:pt x="154" y="185"/>
                  <a:pt x="154" y="186"/>
                  <a:pt x="154" y="187"/>
                </a:cubicBezTo>
                <a:cubicBezTo>
                  <a:pt x="154" y="188"/>
                  <a:pt x="153" y="188"/>
                  <a:pt x="152" y="189"/>
                </a:cubicBezTo>
                <a:cubicBezTo>
                  <a:pt x="151" y="188"/>
                  <a:pt x="151" y="189"/>
                  <a:pt x="151" y="190"/>
                </a:cubicBezTo>
                <a:cubicBezTo>
                  <a:pt x="150" y="189"/>
                  <a:pt x="150" y="189"/>
                  <a:pt x="150" y="188"/>
                </a:cubicBezTo>
                <a:cubicBezTo>
                  <a:pt x="150" y="187"/>
                  <a:pt x="149" y="186"/>
                  <a:pt x="148" y="186"/>
                </a:cubicBezTo>
                <a:cubicBezTo>
                  <a:pt x="147" y="187"/>
                  <a:pt x="147" y="189"/>
                  <a:pt x="148" y="190"/>
                </a:cubicBezTo>
                <a:cubicBezTo>
                  <a:pt x="148" y="191"/>
                  <a:pt x="149" y="191"/>
                  <a:pt x="149" y="191"/>
                </a:cubicBezTo>
                <a:cubicBezTo>
                  <a:pt x="149" y="192"/>
                  <a:pt x="150" y="194"/>
                  <a:pt x="150" y="196"/>
                </a:cubicBezTo>
                <a:cubicBezTo>
                  <a:pt x="149" y="197"/>
                  <a:pt x="148" y="195"/>
                  <a:pt x="148" y="195"/>
                </a:cubicBezTo>
                <a:cubicBezTo>
                  <a:pt x="148" y="196"/>
                  <a:pt x="149" y="198"/>
                  <a:pt x="149" y="199"/>
                </a:cubicBezTo>
                <a:cubicBezTo>
                  <a:pt x="150" y="200"/>
                  <a:pt x="150" y="199"/>
                  <a:pt x="150" y="199"/>
                </a:cubicBezTo>
                <a:cubicBezTo>
                  <a:pt x="150" y="200"/>
                  <a:pt x="150" y="200"/>
                  <a:pt x="150" y="201"/>
                </a:cubicBezTo>
                <a:cubicBezTo>
                  <a:pt x="150" y="201"/>
                  <a:pt x="149" y="202"/>
                  <a:pt x="149" y="202"/>
                </a:cubicBezTo>
                <a:cubicBezTo>
                  <a:pt x="149" y="202"/>
                  <a:pt x="148" y="201"/>
                  <a:pt x="148" y="201"/>
                </a:cubicBezTo>
                <a:cubicBezTo>
                  <a:pt x="147" y="200"/>
                  <a:pt x="146" y="199"/>
                  <a:pt x="146" y="198"/>
                </a:cubicBezTo>
                <a:cubicBezTo>
                  <a:pt x="145" y="197"/>
                  <a:pt x="145" y="197"/>
                  <a:pt x="145" y="196"/>
                </a:cubicBezTo>
                <a:cubicBezTo>
                  <a:pt x="145" y="196"/>
                  <a:pt x="145" y="195"/>
                  <a:pt x="145" y="195"/>
                </a:cubicBezTo>
                <a:cubicBezTo>
                  <a:pt x="144" y="194"/>
                  <a:pt x="144" y="193"/>
                  <a:pt x="144" y="192"/>
                </a:cubicBezTo>
                <a:cubicBezTo>
                  <a:pt x="145" y="191"/>
                  <a:pt x="145" y="192"/>
                  <a:pt x="145" y="193"/>
                </a:cubicBezTo>
                <a:cubicBezTo>
                  <a:pt x="146" y="193"/>
                  <a:pt x="146" y="194"/>
                  <a:pt x="147" y="194"/>
                </a:cubicBezTo>
                <a:cubicBezTo>
                  <a:pt x="147" y="192"/>
                  <a:pt x="146" y="189"/>
                  <a:pt x="146" y="188"/>
                </a:cubicBezTo>
                <a:cubicBezTo>
                  <a:pt x="147" y="186"/>
                  <a:pt x="146" y="183"/>
                  <a:pt x="146" y="182"/>
                </a:cubicBezTo>
                <a:cubicBezTo>
                  <a:pt x="145" y="182"/>
                  <a:pt x="144" y="182"/>
                  <a:pt x="144" y="181"/>
                </a:cubicBezTo>
                <a:cubicBezTo>
                  <a:pt x="145" y="179"/>
                  <a:pt x="143" y="177"/>
                  <a:pt x="143" y="175"/>
                </a:cubicBezTo>
                <a:cubicBezTo>
                  <a:pt x="142" y="176"/>
                  <a:pt x="141" y="176"/>
                  <a:pt x="140" y="176"/>
                </a:cubicBezTo>
                <a:cubicBezTo>
                  <a:pt x="139" y="178"/>
                  <a:pt x="137" y="179"/>
                  <a:pt x="135" y="181"/>
                </a:cubicBezTo>
                <a:cubicBezTo>
                  <a:pt x="135" y="183"/>
                  <a:pt x="134" y="184"/>
                  <a:pt x="134" y="186"/>
                </a:cubicBezTo>
                <a:cubicBezTo>
                  <a:pt x="133" y="186"/>
                  <a:pt x="133" y="187"/>
                  <a:pt x="132" y="187"/>
                </a:cubicBezTo>
                <a:cubicBezTo>
                  <a:pt x="132" y="187"/>
                  <a:pt x="132" y="186"/>
                  <a:pt x="132" y="186"/>
                </a:cubicBezTo>
                <a:cubicBezTo>
                  <a:pt x="131" y="184"/>
                  <a:pt x="131" y="183"/>
                  <a:pt x="130" y="180"/>
                </a:cubicBezTo>
                <a:cubicBezTo>
                  <a:pt x="131" y="179"/>
                  <a:pt x="130" y="179"/>
                  <a:pt x="130" y="178"/>
                </a:cubicBezTo>
                <a:cubicBezTo>
                  <a:pt x="130" y="177"/>
                  <a:pt x="131" y="176"/>
                  <a:pt x="131" y="175"/>
                </a:cubicBezTo>
                <a:cubicBezTo>
                  <a:pt x="131" y="175"/>
                  <a:pt x="131" y="175"/>
                  <a:pt x="131" y="175"/>
                </a:cubicBezTo>
                <a:cubicBezTo>
                  <a:pt x="131" y="174"/>
                  <a:pt x="131" y="174"/>
                  <a:pt x="130" y="174"/>
                </a:cubicBezTo>
                <a:cubicBezTo>
                  <a:pt x="130" y="174"/>
                  <a:pt x="130" y="175"/>
                  <a:pt x="130" y="175"/>
                </a:cubicBezTo>
                <a:cubicBezTo>
                  <a:pt x="129" y="175"/>
                  <a:pt x="129" y="174"/>
                  <a:pt x="129" y="173"/>
                </a:cubicBezTo>
                <a:cubicBezTo>
                  <a:pt x="128" y="172"/>
                  <a:pt x="127" y="172"/>
                  <a:pt x="127" y="170"/>
                </a:cubicBezTo>
                <a:cubicBezTo>
                  <a:pt x="124" y="170"/>
                  <a:pt x="123" y="169"/>
                  <a:pt x="121" y="168"/>
                </a:cubicBezTo>
                <a:cubicBezTo>
                  <a:pt x="120" y="168"/>
                  <a:pt x="120" y="168"/>
                  <a:pt x="120" y="167"/>
                </a:cubicBezTo>
                <a:cubicBezTo>
                  <a:pt x="119" y="167"/>
                  <a:pt x="119" y="167"/>
                  <a:pt x="118" y="167"/>
                </a:cubicBezTo>
                <a:cubicBezTo>
                  <a:pt x="117" y="166"/>
                  <a:pt x="117" y="163"/>
                  <a:pt x="115" y="164"/>
                </a:cubicBezTo>
                <a:cubicBezTo>
                  <a:pt x="115" y="165"/>
                  <a:pt x="116" y="165"/>
                  <a:pt x="116" y="166"/>
                </a:cubicBezTo>
                <a:cubicBezTo>
                  <a:pt x="116" y="166"/>
                  <a:pt x="116" y="167"/>
                  <a:pt x="116" y="167"/>
                </a:cubicBezTo>
                <a:cubicBezTo>
                  <a:pt x="116" y="168"/>
                  <a:pt x="117" y="167"/>
                  <a:pt x="117" y="168"/>
                </a:cubicBezTo>
                <a:cubicBezTo>
                  <a:pt x="117" y="168"/>
                  <a:pt x="117" y="169"/>
                  <a:pt x="118" y="169"/>
                </a:cubicBezTo>
                <a:cubicBezTo>
                  <a:pt x="119" y="169"/>
                  <a:pt x="119" y="169"/>
                  <a:pt x="120" y="168"/>
                </a:cubicBezTo>
                <a:cubicBezTo>
                  <a:pt x="120" y="168"/>
                  <a:pt x="121" y="169"/>
                  <a:pt x="121" y="170"/>
                </a:cubicBezTo>
                <a:cubicBezTo>
                  <a:pt x="121" y="170"/>
                  <a:pt x="122" y="171"/>
                  <a:pt x="122" y="171"/>
                </a:cubicBezTo>
                <a:cubicBezTo>
                  <a:pt x="122" y="174"/>
                  <a:pt x="121" y="174"/>
                  <a:pt x="120" y="176"/>
                </a:cubicBezTo>
                <a:cubicBezTo>
                  <a:pt x="118" y="176"/>
                  <a:pt x="116" y="177"/>
                  <a:pt x="115" y="178"/>
                </a:cubicBezTo>
                <a:cubicBezTo>
                  <a:pt x="113" y="178"/>
                  <a:pt x="111" y="180"/>
                  <a:pt x="110" y="178"/>
                </a:cubicBezTo>
                <a:cubicBezTo>
                  <a:pt x="110" y="176"/>
                  <a:pt x="110" y="174"/>
                  <a:pt x="110" y="173"/>
                </a:cubicBezTo>
                <a:cubicBezTo>
                  <a:pt x="109" y="172"/>
                  <a:pt x="109" y="171"/>
                  <a:pt x="108" y="170"/>
                </a:cubicBezTo>
                <a:cubicBezTo>
                  <a:pt x="109" y="168"/>
                  <a:pt x="108" y="168"/>
                  <a:pt x="107" y="166"/>
                </a:cubicBezTo>
                <a:cubicBezTo>
                  <a:pt x="107" y="165"/>
                  <a:pt x="107" y="163"/>
                  <a:pt x="106" y="164"/>
                </a:cubicBezTo>
                <a:cubicBezTo>
                  <a:pt x="106" y="164"/>
                  <a:pt x="106" y="164"/>
                  <a:pt x="106" y="164"/>
                </a:cubicBezTo>
                <a:cubicBezTo>
                  <a:pt x="106" y="166"/>
                  <a:pt x="107" y="169"/>
                  <a:pt x="107" y="171"/>
                </a:cubicBezTo>
                <a:cubicBezTo>
                  <a:pt x="107" y="172"/>
                  <a:pt x="108" y="174"/>
                  <a:pt x="108" y="175"/>
                </a:cubicBezTo>
                <a:cubicBezTo>
                  <a:pt x="108" y="176"/>
                  <a:pt x="109" y="176"/>
                  <a:pt x="109" y="177"/>
                </a:cubicBezTo>
                <a:cubicBezTo>
                  <a:pt x="109" y="178"/>
                  <a:pt x="110" y="179"/>
                  <a:pt x="110" y="179"/>
                </a:cubicBezTo>
                <a:cubicBezTo>
                  <a:pt x="111" y="180"/>
                  <a:pt x="111" y="181"/>
                  <a:pt x="112" y="181"/>
                </a:cubicBezTo>
                <a:cubicBezTo>
                  <a:pt x="113" y="181"/>
                  <a:pt x="114" y="179"/>
                  <a:pt x="116" y="181"/>
                </a:cubicBezTo>
                <a:cubicBezTo>
                  <a:pt x="115" y="181"/>
                  <a:pt x="115" y="182"/>
                  <a:pt x="114" y="183"/>
                </a:cubicBezTo>
                <a:cubicBezTo>
                  <a:pt x="113" y="184"/>
                  <a:pt x="113" y="186"/>
                  <a:pt x="112" y="187"/>
                </a:cubicBezTo>
                <a:cubicBezTo>
                  <a:pt x="112" y="188"/>
                  <a:pt x="111" y="189"/>
                  <a:pt x="110" y="189"/>
                </a:cubicBezTo>
                <a:cubicBezTo>
                  <a:pt x="109" y="190"/>
                  <a:pt x="107" y="191"/>
                  <a:pt x="107" y="192"/>
                </a:cubicBezTo>
                <a:cubicBezTo>
                  <a:pt x="107" y="192"/>
                  <a:pt x="105" y="195"/>
                  <a:pt x="105" y="196"/>
                </a:cubicBezTo>
                <a:cubicBezTo>
                  <a:pt x="105" y="197"/>
                  <a:pt x="105" y="198"/>
                  <a:pt x="105" y="199"/>
                </a:cubicBezTo>
                <a:cubicBezTo>
                  <a:pt x="106" y="200"/>
                  <a:pt x="105" y="200"/>
                  <a:pt x="106" y="200"/>
                </a:cubicBezTo>
                <a:cubicBezTo>
                  <a:pt x="105" y="203"/>
                  <a:pt x="105" y="204"/>
                  <a:pt x="104" y="205"/>
                </a:cubicBezTo>
                <a:cubicBezTo>
                  <a:pt x="104" y="205"/>
                  <a:pt x="103" y="206"/>
                  <a:pt x="103" y="206"/>
                </a:cubicBezTo>
                <a:cubicBezTo>
                  <a:pt x="102" y="207"/>
                  <a:pt x="101" y="207"/>
                  <a:pt x="101" y="208"/>
                </a:cubicBezTo>
                <a:cubicBezTo>
                  <a:pt x="101" y="209"/>
                  <a:pt x="101" y="210"/>
                  <a:pt x="100" y="211"/>
                </a:cubicBezTo>
                <a:cubicBezTo>
                  <a:pt x="100" y="212"/>
                  <a:pt x="100" y="212"/>
                  <a:pt x="99" y="212"/>
                </a:cubicBezTo>
                <a:cubicBezTo>
                  <a:pt x="99" y="213"/>
                  <a:pt x="99" y="213"/>
                  <a:pt x="99" y="214"/>
                </a:cubicBezTo>
                <a:cubicBezTo>
                  <a:pt x="98" y="216"/>
                  <a:pt x="96" y="217"/>
                  <a:pt x="95" y="218"/>
                </a:cubicBezTo>
                <a:cubicBezTo>
                  <a:pt x="95" y="219"/>
                  <a:pt x="95" y="219"/>
                  <a:pt x="94" y="219"/>
                </a:cubicBezTo>
                <a:cubicBezTo>
                  <a:pt x="92" y="219"/>
                  <a:pt x="88" y="220"/>
                  <a:pt x="87" y="217"/>
                </a:cubicBezTo>
                <a:cubicBezTo>
                  <a:pt x="88" y="216"/>
                  <a:pt x="88" y="215"/>
                  <a:pt x="87" y="215"/>
                </a:cubicBezTo>
                <a:cubicBezTo>
                  <a:pt x="86" y="213"/>
                  <a:pt x="87" y="210"/>
                  <a:pt x="86" y="208"/>
                </a:cubicBezTo>
                <a:cubicBezTo>
                  <a:pt x="87" y="207"/>
                  <a:pt x="86" y="206"/>
                  <a:pt x="86" y="205"/>
                </a:cubicBezTo>
                <a:cubicBezTo>
                  <a:pt x="86" y="204"/>
                  <a:pt x="86" y="203"/>
                  <a:pt x="86" y="202"/>
                </a:cubicBezTo>
                <a:cubicBezTo>
                  <a:pt x="86" y="199"/>
                  <a:pt x="89" y="197"/>
                  <a:pt x="88" y="194"/>
                </a:cubicBezTo>
                <a:cubicBezTo>
                  <a:pt x="88" y="193"/>
                  <a:pt x="88" y="193"/>
                  <a:pt x="88" y="192"/>
                </a:cubicBezTo>
                <a:cubicBezTo>
                  <a:pt x="88" y="189"/>
                  <a:pt x="86" y="188"/>
                  <a:pt x="86" y="186"/>
                </a:cubicBezTo>
                <a:cubicBezTo>
                  <a:pt x="86" y="185"/>
                  <a:pt x="87" y="184"/>
                  <a:pt x="87" y="183"/>
                </a:cubicBezTo>
                <a:cubicBezTo>
                  <a:pt x="87" y="182"/>
                  <a:pt x="87" y="182"/>
                  <a:pt x="87" y="181"/>
                </a:cubicBezTo>
                <a:cubicBezTo>
                  <a:pt x="85" y="181"/>
                  <a:pt x="84" y="181"/>
                  <a:pt x="84" y="180"/>
                </a:cubicBezTo>
                <a:cubicBezTo>
                  <a:pt x="84" y="180"/>
                  <a:pt x="83" y="180"/>
                  <a:pt x="83" y="179"/>
                </a:cubicBezTo>
                <a:cubicBezTo>
                  <a:pt x="82" y="180"/>
                  <a:pt x="80" y="180"/>
                  <a:pt x="79" y="180"/>
                </a:cubicBezTo>
                <a:cubicBezTo>
                  <a:pt x="79" y="179"/>
                  <a:pt x="77" y="179"/>
                  <a:pt x="77" y="180"/>
                </a:cubicBezTo>
                <a:cubicBezTo>
                  <a:pt x="76" y="180"/>
                  <a:pt x="75" y="179"/>
                  <a:pt x="75" y="178"/>
                </a:cubicBezTo>
                <a:cubicBezTo>
                  <a:pt x="74" y="178"/>
                  <a:pt x="74" y="177"/>
                  <a:pt x="74" y="177"/>
                </a:cubicBezTo>
                <a:cubicBezTo>
                  <a:pt x="74" y="174"/>
                  <a:pt x="72" y="174"/>
                  <a:pt x="72" y="172"/>
                </a:cubicBezTo>
                <a:cubicBezTo>
                  <a:pt x="72" y="171"/>
                  <a:pt x="71" y="170"/>
                  <a:pt x="71" y="169"/>
                </a:cubicBezTo>
                <a:cubicBezTo>
                  <a:pt x="72" y="167"/>
                  <a:pt x="72" y="167"/>
                  <a:pt x="72" y="165"/>
                </a:cubicBezTo>
                <a:cubicBezTo>
                  <a:pt x="72" y="164"/>
                  <a:pt x="72" y="164"/>
                  <a:pt x="72" y="163"/>
                </a:cubicBezTo>
                <a:cubicBezTo>
                  <a:pt x="72" y="163"/>
                  <a:pt x="72" y="162"/>
                  <a:pt x="72" y="162"/>
                </a:cubicBezTo>
                <a:cubicBezTo>
                  <a:pt x="73" y="161"/>
                  <a:pt x="74" y="160"/>
                  <a:pt x="74" y="159"/>
                </a:cubicBezTo>
                <a:cubicBezTo>
                  <a:pt x="75" y="158"/>
                  <a:pt x="76" y="157"/>
                  <a:pt x="77" y="157"/>
                </a:cubicBezTo>
                <a:cubicBezTo>
                  <a:pt x="77" y="156"/>
                  <a:pt x="78" y="156"/>
                  <a:pt x="78" y="156"/>
                </a:cubicBezTo>
                <a:cubicBezTo>
                  <a:pt x="78" y="154"/>
                  <a:pt x="78" y="154"/>
                  <a:pt x="78" y="154"/>
                </a:cubicBezTo>
                <a:cubicBezTo>
                  <a:pt x="79" y="153"/>
                  <a:pt x="80" y="153"/>
                  <a:pt x="81" y="151"/>
                </a:cubicBezTo>
                <a:cubicBezTo>
                  <a:pt x="82" y="151"/>
                  <a:pt x="82" y="151"/>
                  <a:pt x="83" y="152"/>
                </a:cubicBezTo>
                <a:cubicBezTo>
                  <a:pt x="84" y="151"/>
                  <a:pt x="87" y="152"/>
                  <a:pt x="89" y="151"/>
                </a:cubicBezTo>
                <a:cubicBezTo>
                  <a:pt x="89" y="151"/>
                  <a:pt x="90" y="152"/>
                  <a:pt x="91" y="151"/>
                </a:cubicBezTo>
                <a:cubicBezTo>
                  <a:pt x="91" y="152"/>
                  <a:pt x="92" y="152"/>
                  <a:pt x="93" y="152"/>
                </a:cubicBezTo>
                <a:cubicBezTo>
                  <a:pt x="92" y="154"/>
                  <a:pt x="93" y="154"/>
                  <a:pt x="92" y="155"/>
                </a:cubicBezTo>
                <a:cubicBezTo>
                  <a:pt x="93" y="156"/>
                  <a:pt x="94" y="157"/>
                  <a:pt x="95" y="157"/>
                </a:cubicBezTo>
                <a:cubicBezTo>
                  <a:pt x="95" y="158"/>
                  <a:pt x="95" y="159"/>
                  <a:pt x="96" y="159"/>
                </a:cubicBezTo>
                <a:cubicBezTo>
                  <a:pt x="96" y="158"/>
                  <a:pt x="96" y="158"/>
                  <a:pt x="96" y="158"/>
                </a:cubicBezTo>
                <a:cubicBezTo>
                  <a:pt x="99" y="156"/>
                  <a:pt x="100" y="160"/>
                  <a:pt x="103" y="160"/>
                </a:cubicBezTo>
                <a:cubicBezTo>
                  <a:pt x="103" y="160"/>
                  <a:pt x="104" y="159"/>
                  <a:pt x="104" y="159"/>
                </a:cubicBezTo>
                <a:cubicBezTo>
                  <a:pt x="105" y="159"/>
                  <a:pt x="105" y="160"/>
                  <a:pt x="106" y="160"/>
                </a:cubicBezTo>
                <a:cubicBezTo>
                  <a:pt x="107" y="158"/>
                  <a:pt x="108" y="157"/>
                  <a:pt x="108" y="155"/>
                </a:cubicBezTo>
                <a:cubicBezTo>
                  <a:pt x="107" y="155"/>
                  <a:pt x="107" y="156"/>
                  <a:pt x="106" y="156"/>
                </a:cubicBezTo>
                <a:cubicBezTo>
                  <a:pt x="105" y="155"/>
                  <a:pt x="104" y="155"/>
                  <a:pt x="103" y="155"/>
                </a:cubicBezTo>
                <a:cubicBezTo>
                  <a:pt x="103" y="154"/>
                  <a:pt x="102" y="154"/>
                  <a:pt x="102" y="153"/>
                </a:cubicBezTo>
                <a:cubicBezTo>
                  <a:pt x="102" y="152"/>
                  <a:pt x="102" y="151"/>
                  <a:pt x="102" y="151"/>
                </a:cubicBezTo>
                <a:cubicBezTo>
                  <a:pt x="102" y="150"/>
                  <a:pt x="102" y="150"/>
                  <a:pt x="102" y="150"/>
                </a:cubicBezTo>
                <a:cubicBezTo>
                  <a:pt x="102" y="149"/>
                  <a:pt x="101" y="150"/>
                  <a:pt x="101" y="150"/>
                </a:cubicBezTo>
                <a:cubicBezTo>
                  <a:pt x="100" y="150"/>
                  <a:pt x="100" y="150"/>
                  <a:pt x="100" y="150"/>
                </a:cubicBezTo>
                <a:cubicBezTo>
                  <a:pt x="100" y="152"/>
                  <a:pt x="100" y="154"/>
                  <a:pt x="99" y="154"/>
                </a:cubicBezTo>
                <a:cubicBezTo>
                  <a:pt x="99" y="152"/>
                  <a:pt x="99" y="151"/>
                  <a:pt x="98" y="150"/>
                </a:cubicBezTo>
                <a:cubicBezTo>
                  <a:pt x="98" y="149"/>
                  <a:pt x="98" y="149"/>
                  <a:pt x="98" y="149"/>
                </a:cubicBezTo>
                <a:cubicBezTo>
                  <a:pt x="98" y="147"/>
                  <a:pt x="97" y="146"/>
                  <a:pt x="96" y="146"/>
                </a:cubicBezTo>
                <a:cubicBezTo>
                  <a:pt x="96" y="147"/>
                  <a:pt x="96" y="148"/>
                  <a:pt x="97" y="149"/>
                </a:cubicBezTo>
                <a:cubicBezTo>
                  <a:pt x="97" y="149"/>
                  <a:pt x="96" y="149"/>
                  <a:pt x="96" y="149"/>
                </a:cubicBezTo>
                <a:cubicBezTo>
                  <a:pt x="96" y="149"/>
                  <a:pt x="96" y="149"/>
                  <a:pt x="96" y="149"/>
                </a:cubicBezTo>
                <a:cubicBezTo>
                  <a:pt x="96" y="150"/>
                  <a:pt x="96" y="151"/>
                  <a:pt x="96" y="151"/>
                </a:cubicBezTo>
                <a:cubicBezTo>
                  <a:pt x="95" y="151"/>
                  <a:pt x="95" y="150"/>
                  <a:pt x="94" y="149"/>
                </a:cubicBezTo>
                <a:cubicBezTo>
                  <a:pt x="94" y="149"/>
                  <a:pt x="94" y="148"/>
                  <a:pt x="94" y="148"/>
                </a:cubicBezTo>
                <a:cubicBezTo>
                  <a:pt x="94" y="147"/>
                  <a:pt x="94" y="145"/>
                  <a:pt x="93" y="144"/>
                </a:cubicBezTo>
                <a:cubicBezTo>
                  <a:pt x="92" y="144"/>
                  <a:pt x="91" y="145"/>
                  <a:pt x="90" y="145"/>
                </a:cubicBezTo>
                <a:cubicBezTo>
                  <a:pt x="90" y="145"/>
                  <a:pt x="89" y="145"/>
                  <a:pt x="88" y="145"/>
                </a:cubicBezTo>
                <a:cubicBezTo>
                  <a:pt x="88" y="146"/>
                  <a:pt x="87" y="147"/>
                  <a:pt x="86" y="147"/>
                </a:cubicBezTo>
                <a:cubicBezTo>
                  <a:pt x="86" y="147"/>
                  <a:pt x="86" y="147"/>
                  <a:pt x="85" y="147"/>
                </a:cubicBezTo>
                <a:cubicBezTo>
                  <a:pt x="85" y="150"/>
                  <a:pt x="83" y="151"/>
                  <a:pt x="82" y="151"/>
                </a:cubicBezTo>
                <a:cubicBezTo>
                  <a:pt x="81" y="150"/>
                  <a:pt x="81" y="151"/>
                  <a:pt x="81" y="151"/>
                </a:cubicBezTo>
                <a:cubicBezTo>
                  <a:pt x="80" y="150"/>
                  <a:pt x="80" y="150"/>
                  <a:pt x="79" y="149"/>
                </a:cubicBezTo>
                <a:cubicBezTo>
                  <a:pt x="79" y="148"/>
                  <a:pt x="79" y="147"/>
                  <a:pt x="79" y="146"/>
                </a:cubicBezTo>
                <a:cubicBezTo>
                  <a:pt x="80" y="145"/>
                  <a:pt x="80" y="144"/>
                  <a:pt x="80" y="143"/>
                </a:cubicBezTo>
                <a:cubicBezTo>
                  <a:pt x="81" y="142"/>
                  <a:pt x="83" y="143"/>
                  <a:pt x="85" y="143"/>
                </a:cubicBezTo>
                <a:cubicBezTo>
                  <a:pt x="85" y="143"/>
                  <a:pt x="85" y="142"/>
                  <a:pt x="85" y="141"/>
                </a:cubicBezTo>
                <a:cubicBezTo>
                  <a:pt x="85" y="140"/>
                  <a:pt x="84" y="139"/>
                  <a:pt x="84" y="138"/>
                </a:cubicBezTo>
                <a:cubicBezTo>
                  <a:pt x="84" y="137"/>
                  <a:pt x="85" y="138"/>
                  <a:pt x="86" y="137"/>
                </a:cubicBezTo>
                <a:cubicBezTo>
                  <a:pt x="86" y="137"/>
                  <a:pt x="86" y="137"/>
                  <a:pt x="86" y="137"/>
                </a:cubicBezTo>
                <a:cubicBezTo>
                  <a:pt x="87" y="137"/>
                  <a:pt x="88" y="136"/>
                  <a:pt x="89" y="135"/>
                </a:cubicBezTo>
                <a:cubicBezTo>
                  <a:pt x="90" y="134"/>
                  <a:pt x="91" y="134"/>
                  <a:pt x="92" y="133"/>
                </a:cubicBezTo>
                <a:close/>
                <a:moveTo>
                  <a:pt x="82" y="114"/>
                </a:moveTo>
                <a:cubicBezTo>
                  <a:pt x="81" y="114"/>
                  <a:pt x="81" y="115"/>
                  <a:pt x="80" y="116"/>
                </a:cubicBezTo>
                <a:cubicBezTo>
                  <a:pt x="79" y="116"/>
                  <a:pt x="76" y="117"/>
                  <a:pt x="76" y="114"/>
                </a:cubicBezTo>
                <a:cubicBezTo>
                  <a:pt x="74" y="113"/>
                  <a:pt x="76" y="109"/>
                  <a:pt x="77" y="112"/>
                </a:cubicBezTo>
                <a:cubicBezTo>
                  <a:pt x="79" y="112"/>
                  <a:pt x="80" y="112"/>
                  <a:pt x="82" y="112"/>
                </a:cubicBezTo>
                <a:cubicBezTo>
                  <a:pt x="82" y="113"/>
                  <a:pt x="82" y="114"/>
                  <a:pt x="82" y="114"/>
                </a:cubicBezTo>
                <a:close/>
                <a:moveTo>
                  <a:pt x="84" y="130"/>
                </a:moveTo>
                <a:cubicBezTo>
                  <a:pt x="83" y="131"/>
                  <a:pt x="84" y="132"/>
                  <a:pt x="83" y="133"/>
                </a:cubicBezTo>
                <a:cubicBezTo>
                  <a:pt x="82" y="133"/>
                  <a:pt x="82" y="133"/>
                  <a:pt x="81" y="133"/>
                </a:cubicBezTo>
                <a:cubicBezTo>
                  <a:pt x="81" y="133"/>
                  <a:pt x="81" y="132"/>
                  <a:pt x="80" y="132"/>
                </a:cubicBezTo>
                <a:cubicBezTo>
                  <a:pt x="81" y="132"/>
                  <a:pt x="81" y="131"/>
                  <a:pt x="81" y="130"/>
                </a:cubicBezTo>
                <a:cubicBezTo>
                  <a:pt x="82" y="130"/>
                  <a:pt x="83" y="128"/>
                  <a:pt x="84" y="130"/>
                </a:cubicBezTo>
                <a:close/>
                <a:moveTo>
                  <a:pt x="87" y="135"/>
                </a:moveTo>
                <a:cubicBezTo>
                  <a:pt x="86" y="135"/>
                  <a:pt x="85" y="135"/>
                  <a:pt x="84" y="136"/>
                </a:cubicBezTo>
                <a:cubicBezTo>
                  <a:pt x="84" y="136"/>
                  <a:pt x="83" y="136"/>
                  <a:pt x="83" y="135"/>
                </a:cubicBezTo>
                <a:cubicBezTo>
                  <a:pt x="83" y="134"/>
                  <a:pt x="84" y="135"/>
                  <a:pt x="84" y="134"/>
                </a:cubicBezTo>
                <a:cubicBezTo>
                  <a:pt x="85" y="134"/>
                  <a:pt x="84" y="134"/>
                  <a:pt x="84" y="134"/>
                </a:cubicBezTo>
                <a:cubicBezTo>
                  <a:pt x="84" y="133"/>
                  <a:pt x="85" y="133"/>
                  <a:pt x="84" y="132"/>
                </a:cubicBezTo>
                <a:cubicBezTo>
                  <a:pt x="85" y="132"/>
                  <a:pt x="85" y="132"/>
                  <a:pt x="85" y="132"/>
                </a:cubicBezTo>
                <a:cubicBezTo>
                  <a:pt x="85" y="131"/>
                  <a:pt x="85" y="131"/>
                  <a:pt x="85" y="131"/>
                </a:cubicBezTo>
                <a:cubicBezTo>
                  <a:pt x="85" y="131"/>
                  <a:pt x="85" y="130"/>
                  <a:pt x="84" y="130"/>
                </a:cubicBezTo>
                <a:cubicBezTo>
                  <a:pt x="84" y="130"/>
                  <a:pt x="84" y="129"/>
                  <a:pt x="84" y="129"/>
                </a:cubicBezTo>
                <a:cubicBezTo>
                  <a:pt x="84" y="129"/>
                  <a:pt x="84" y="128"/>
                  <a:pt x="84" y="128"/>
                </a:cubicBezTo>
                <a:cubicBezTo>
                  <a:pt x="84" y="127"/>
                  <a:pt x="84" y="127"/>
                  <a:pt x="84" y="126"/>
                </a:cubicBezTo>
                <a:cubicBezTo>
                  <a:pt x="84" y="125"/>
                  <a:pt x="85" y="125"/>
                  <a:pt x="86" y="125"/>
                </a:cubicBezTo>
                <a:cubicBezTo>
                  <a:pt x="86" y="126"/>
                  <a:pt x="86" y="126"/>
                  <a:pt x="86" y="126"/>
                </a:cubicBezTo>
                <a:cubicBezTo>
                  <a:pt x="86" y="126"/>
                  <a:pt x="87" y="126"/>
                  <a:pt x="87" y="126"/>
                </a:cubicBezTo>
                <a:cubicBezTo>
                  <a:pt x="87" y="127"/>
                  <a:pt x="87" y="128"/>
                  <a:pt x="86" y="128"/>
                </a:cubicBezTo>
                <a:cubicBezTo>
                  <a:pt x="87" y="129"/>
                  <a:pt x="88" y="130"/>
                  <a:pt x="88" y="132"/>
                </a:cubicBezTo>
                <a:cubicBezTo>
                  <a:pt x="89" y="132"/>
                  <a:pt x="89" y="135"/>
                  <a:pt x="87" y="135"/>
                </a:cubicBezTo>
                <a:close/>
                <a:moveTo>
                  <a:pt x="76" y="79"/>
                </a:moveTo>
                <a:cubicBezTo>
                  <a:pt x="77" y="79"/>
                  <a:pt x="77" y="80"/>
                  <a:pt x="78" y="80"/>
                </a:cubicBezTo>
                <a:cubicBezTo>
                  <a:pt x="78" y="80"/>
                  <a:pt x="79" y="80"/>
                  <a:pt x="79" y="80"/>
                </a:cubicBezTo>
                <a:cubicBezTo>
                  <a:pt x="80" y="81"/>
                  <a:pt x="81" y="81"/>
                  <a:pt x="82" y="83"/>
                </a:cubicBezTo>
                <a:cubicBezTo>
                  <a:pt x="81" y="83"/>
                  <a:pt x="80" y="83"/>
                  <a:pt x="80" y="83"/>
                </a:cubicBezTo>
                <a:cubicBezTo>
                  <a:pt x="80" y="84"/>
                  <a:pt x="81" y="84"/>
                  <a:pt x="81" y="84"/>
                </a:cubicBezTo>
                <a:cubicBezTo>
                  <a:pt x="81" y="84"/>
                  <a:pt x="81" y="85"/>
                  <a:pt x="81" y="85"/>
                </a:cubicBezTo>
                <a:cubicBezTo>
                  <a:pt x="82" y="85"/>
                  <a:pt x="85" y="84"/>
                  <a:pt x="86" y="86"/>
                </a:cubicBezTo>
                <a:cubicBezTo>
                  <a:pt x="87" y="86"/>
                  <a:pt x="87" y="85"/>
                  <a:pt x="87" y="86"/>
                </a:cubicBezTo>
                <a:cubicBezTo>
                  <a:pt x="86" y="87"/>
                  <a:pt x="85" y="88"/>
                  <a:pt x="83" y="89"/>
                </a:cubicBezTo>
                <a:cubicBezTo>
                  <a:pt x="82" y="90"/>
                  <a:pt x="81" y="90"/>
                  <a:pt x="81" y="92"/>
                </a:cubicBezTo>
                <a:cubicBezTo>
                  <a:pt x="81" y="93"/>
                  <a:pt x="82" y="93"/>
                  <a:pt x="82" y="95"/>
                </a:cubicBezTo>
                <a:cubicBezTo>
                  <a:pt x="81" y="95"/>
                  <a:pt x="81" y="95"/>
                  <a:pt x="81" y="95"/>
                </a:cubicBezTo>
                <a:cubicBezTo>
                  <a:pt x="81" y="96"/>
                  <a:pt x="81" y="96"/>
                  <a:pt x="80" y="97"/>
                </a:cubicBezTo>
                <a:cubicBezTo>
                  <a:pt x="80" y="97"/>
                  <a:pt x="80" y="97"/>
                  <a:pt x="80" y="98"/>
                </a:cubicBezTo>
                <a:cubicBezTo>
                  <a:pt x="80" y="98"/>
                  <a:pt x="80" y="99"/>
                  <a:pt x="80" y="99"/>
                </a:cubicBezTo>
                <a:cubicBezTo>
                  <a:pt x="80" y="100"/>
                  <a:pt x="79" y="100"/>
                  <a:pt x="79" y="101"/>
                </a:cubicBezTo>
                <a:cubicBezTo>
                  <a:pt x="78" y="101"/>
                  <a:pt x="78" y="100"/>
                  <a:pt x="77" y="100"/>
                </a:cubicBezTo>
                <a:cubicBezTo>
                  <a:pt x="77" y="101"/>
                  <a:pt x="77" y="100"/>
                  <a:pt x="78" y="101"/>
                </a:cubicBezTo>
                <a:cubicBezTo>
                  <a:pt x="77" y="102"/>
                  <a:pt x="78" y="103"/>
                  <a:pt x="78" y="105"/>
                </a:cubicBezTo>
                <a:cubicBezTo>
                  <a:pt x="77" y="104"/>
                  <a:pt x="76" y="103"/>
                  <a:pt x="75" y="104"/>
                </a:cubicBezTo>
                <a:cubicBezTo>
                  <a:pt x="75" y="105"/>
                  <a:pt x="76" y="105"/>
                  <a:pt x="77" y="105"/>
                </a:cubicBezTo>
                <a:cubicBezTo>
                  <a:pt x="77" y="105"/>
                  <a:pt x="77" y="105"/>
                  <a:pt x="77" y="106"/>
                </a:cubicBezTo>
                <a:cubicBezTo>
                  <a:pt x="75" y="106"/>
                  <a:pt x="73" y="108"/>
                  <a:pt x="70" y="107"/>
                </a:cubicBezTo>
                <a:cubicBezTo>
                  <a:pt x="70" y="107"/>
                  <a:pt x="70" y="108"/>
                  <a:pt x="70" y="108"/>
                </a:cubicBezTo>
                <a:cubicBezTo>
                  <a:pt x="69" y="108"/>
                  <a:pt x="68" y="108"/>
                  <a:pt x="68" y="109"/>
                </a:cubicBezTo>
                <a:cubicBezTo>
                  <a:pt x="67" y="109"/>
                  <a:pt x="67" y="110"/>
                  <a:pt x="66" y="110"/>
                </a:cubicBezTo>
                <a:cubicBezTo>
                  <a:pt x="66" y="110"/>
                  <a:pt x="66" y="110"/>
                  <a:pt x="66" y="110"/>
                </a:cubicBezTo>
                <a:cubicBezTo>
                  <a:pt x="64" y="110"/>
                  <a:pt x="64" y="112"/>
                  <a:pt x="63" y="112"/>
                </a:cubicBezTo>
                <a:cubicBezTo>
                  <a:pt x="62" y="114"/>
                  <a:pt x="62" y="115"/>
                  <a:pt x="61" y="116"/>
                </a:cubicBezTo>
                <a:cubicBezTo>
                  <a:pt x="61" y="116"/>
                  <a:pt x="61" y="116"/>
                  <a:pt x="61" y="116"/>
                </a:cubicBezTo>
                <a:cubicBezTo>
                  <a:pt x="60" y="116"/>
                  <a:pt x="60" y="116"/>
                  <a:pt x="60" y="116"/>
                </a:cubicBezTo>
                <a:cubicBezTo>
                  <a:pt x="59" y="114"/>
                  <a:pt x="58" y="114"/>
                  <a:pt x="56" y="113"/>
                </a:cubicBezTo>
                <a:cubicBezTo>
                  <a:pt x="57" y="111"/>
                  <a:pt x="56" y="110"/>
                  <a:pt x="56" y="108"/>
                </a:cubicBezTo>
                <a:cubicBezTo>
                  <a:pt x="56" y="108"/>
                  <a:pt x="55" y="107"/>
                  <a:pt x="55" y="105"/>
                </a:cubicBezTo>
                <a:cubicBezTo>
                  <a:pt x="55" y="104"/>
                  <a:pt x="57" y="104"/>
                  <a:pt x="57" y="103"/>
                </a:cubicBezTo>
                <a:cubicBezTo>
                  <a:pt x="57" y="103"/>
                  <a:pt x="58" y="102"/>
                  <a:pt x="58" y="102"/>
                </a:cubicBezTo>
                <a:cubicBezTo>
                  <a:pt x="58" y="100"/>
                  <a:pt x="58" y="97"/>
                  <a:pt x="56" y="98"/>
                </a:cubicBezTo>
                <a:cubicBezTo>
                  <a:pt x="55" y="97"/>
                  <a:pt x="55" y="96"/>
                  <a:pt x="55" y="95"/>
                </a:cubicBezTo>
                <a:cubicBezTo>
                  <a:pt x="55" y="93"/>
                  <a:pt x="54" y="91"/>
                  <a:pt x="53" y="90"/>
                </a:cubicBezTo>
                <a:cubicBezTo>
                  <a:pt x="60" y="85"/>
                  <a:pt x="68" y="81"/>
                  <a:pt x="76" y="79"/>
                </a:cubicBezTo>
                <a:close/>
                <a:moveTo>
                  <a:pt x="51" y="128"/>
                </a:moveTo>
                <a:cubicBezTo>
                  <a:pt x="52" y="128"/>
                  <a:pt x="52" y="130"/>
                  <a:pt x="52" y="131"/>
                </a:cubicBezTo>
                <a:cubicBezTo>
                  <a:pt x="51" y="131"/>
                  <a:pt x="51" y="131"/>
                  <a:pt x="50" y="131"/>
                </a:cubicBezTo>
                <a:cubicBezTo>
                  <a:pt x="49" y="130"/>
                  <a:pt x="49" y="130"/>
                  <a:pt x="48" y="130"/>
                </a:cubicBezTo>
                <a:cubicBezTo>
                  <a:pt x="48" y="127"/>
                  <a:pt x="50" y="125"/>
                  <a:pt x="51" y="126"/>
                </a:cubicBezTo>
                <a:cubicBezTo>
                  <a:pt x="51" y="127"/>
                  <a:pt x="51" y="128"/>
                  <a:pt x="51" y="128"/>
                </a:cubicBezTo>
                <a:close/>
                <a:moveTo>
                  <a:pt x="39" y="104"/>
                </a:moveTo>
                <a:cubicBezTo>
                  <a:pt x="39" y="103"/>
                  <a:pt x="40" y="104"/>
                  <a:pt x="41" y="104"/>
                </a:cubicBezTo>
                <a:cubicBezTo>
                  <a:pt x="41" y="104"/>
                  <a:pt x="41" y="104"/>
                  <a:pt x="41" y="104"/>
                </a:cubicBezTo>
                <a:cubicBezTo>
                  <a:pt x="41" y="103"/>
                  <a:pt x="41" y="103"/>
                  <a:pt x="41" y="103"/>
                </a:cubicBezTo>
                <a:cubicBezTo>
                  <a:pt x="41" y="103"/>
                  <a:pt x="41" y="103"/>
                  <a:pt x="42" y="103"/>
                </a:cubicBezTo>
                <a:cubicBezTo>
                  <a:pt x="42" y="102"/>
                  <a:pt x="42" y="102"/>
                  <a:pt x="42" y="101"/>
                </a:cubicBezTo>
                <a:cubicBezTo>
                  <a:pt x="42" y="100"/>
                  <a:pt x="42" y="100"/>
                  <a:pt x="42" y="100"/>
                </a:cubicBezTo>
                <a:cubicBezTo>
                  <a:pt x="43" y="99"/>
                  <a:pt x="44" y="98"/>
                  <a:pt x="45" y="96"/>
                </a:cubicBezTo>
                <a:cubicBezTo>
                  <a:pt x="46" y="97"/>
                  <a:pt x="46" y="97"/>
                  <a:pt x="46" y="97"/>
                </a:cubicBezTo>
                <a:cubicBezTo>
                  <a:pt x="46" y="98"/>
                  <a:pt x="47" y="98"/>
                  <a:pt x="47" y="100"/>
                </a:cubicBezTo>
                <a:cubicBezTo>
                  <a:pt x="47" y="100"/>
                  <a:pt x="47" y="100"/>
                  <a:pt x="47" y="100"/>
                </a:cubicBezTo>
                <a:cubicBezTo>
                  <a:pt x="47" y="101"/>
                  <a:pt x="48" y="102"/>
                  <a:pt x="49" y="103"/>
                </a:cubicBezTo>
                <a:cubicBezTo>
                  <a:pt x="49" y="103"/>
                  <a:pt x="50" y="104"/>
                  <a:pt x="50" y="104"/>
                </a:cubicBezTo>
                <a:cubicBezTo>
                  <a:pt x="49" y="105"/>
                  <a:pt x="49" y="106"/>
                  <a:pt x="49" y="106"/>
                </a:cubicBezTo>
                <a:cubicBezTo>
                  <a:pt x="48" y="106"/>
                  <a:pt x="47" y="104"/>
                  <a:pt x="46" y="105"/>
                </a:cubicBezTo>
                <a:cubicBezTo>
                  <a:pt x="46" y="105"/>
                  <a:pt x="46" y="106"/>
                  <a:pt x="46" y="106"/>
                </a:cubicBezTo>
                <a:cubicBezTo>
                  <a:pt x="47" y="107"/>
                  <a:pt x="48" y="108"/>
                  <a:pt x="47" y="109"/>
                </a:cubicBezTo>
                <a:cubicBezTo>
                  <a:pt x="46" y="109"/>
                  <a:pt x="46" y="108"/>
                  <a:pt x="45" y="108"/>
                </a:cubicBezTo>
                <a:cubicBezTo>
                  <a:pt x="45" y="109"/>
                  <a:pt x="46" y="109"/>
                  <a:pt x="46" y="111"/>
                </a:cubicBezTo>
                <a:cubicBezTo>
                  <a:pt x="44" y="111"/>
                  <a:pt x="44" y="108"/>
                  <a:pt x="42" y="108"/>
                </a:cubicBezTo>
                <a:cubicBezTo>
                  <a:pt x="42" y="107"/>
                  <a:pt x="41" y="107"/>
                  <a:pt x="41" y="106"/>
                </a:cubicBezTo>
                <a:cubicBezTo>
                  <a:pt x="40" y="106"/>
                  <a:pt x="38" y="106"/>
                  <a:pt x="39" y="104"/>
                </a:cubicBezTo>
                <a:close/>
                <a:moveTo>
                  <a:pt x="37" y="108"/>
                </a:moveTo>
                <a:cubicBezTo>
                  <a:pt x="37" y="108"/>
                  <a:pt x="37" y="108"/>
                  <a:pt x="37" y="108"/>
                </a:cubicBezTo>
                <a:cubicBezTo>
                  <a:pt x="37" y="108"/>
                  <a:pt x="37" y="109"/>
                  <a:pt x="37" y="110"/>
                </a:cubicBezTo>
                <a:cubicBezTo>
                  <a:pt x="36" y="109"/>
                  <a:pt x="37" y="109"/>
                  <a:pt x="37" y="108"/>
                </a:cubicBezTo>
                <a:close/>
                <a:moveTo>
                  <a:pt x="24" y="135"/>
                </a:moveTo>
                <a:cubicBezTo>
                  <a:pt x="25" y="128"/>
                  <a:pt x="28" y="121"/>
                  <a:pt x="31" y="114"/>
                </a:cubicBezTo>
                <a:cubicBezTo>
                  <a:pt x="32" y="115"/>
                  <a:pt x="33" y="116"/>
                  <a:pt x="33" y="117"/>
                </a:cubicBezTo>
                <a:cubicBezTo>
                  <a:pt x="33" y="118"/>
                  <a:pt x="33" y="121"/>
                  <a:pt x="34" y="121"/>
                </a:cubicBezTo>
                <a:cubicBezTo>
                  <a:pt x="35" y="122"/>
                  <a:pt x="35" y="120"/>
                  <a:pt x="35" y="120"/>
                </a:cubicBezTo>
                <a:cubicBezTo>
                  <a:pt x="35" y="118"/>
                  <a:pt x="36" y="117"/>
                  <a:pt x="37" y="116"/>
                </a:cubicBezTo>
                <a:cubicBezTo>
                  <a:pt x="37" y="113"/>
                  <a:pt x="38" y="113"/>
                  <a:pt x="38" y="110"/>
                </a:cubicBezTo>
                <a:cubicBezTo>
                  <a:pt x="37" y="109"/>
                  <a:pt x="37" y="109"/>
                  <a:pt x="38" y="108"/>
                </a:cubicBezTo>
                <a:cubicBezTo>
                  <a:pt x="39" y="108"/>
                  <a:pt x="40" y="109"/>
                  <a:pt x="41" y="109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10"/>
                  <a:pt x="43" y="110"/>
                  <a:pt x="43" y="111"/>
                </a:cubicBezTo>
                <a:cubicBezTo>
                  <a:pt x="44" y="112"/>
                  <a:pt x="43" y="114"/>
                  <a:pt x="44" y="115"/>
                </a:cubicBezTo>
                <a:cubicBezTo>
                  <a:pt x="45" y="115"/>
                  <a:pt x="45" y="114"/>
                  <a:pt x="46" y="113"/>
                </a:cubicBezTo>
                <a:cubicBezTo>
                  <a:pt x="48" y="113"/>
                  <a:pt x="48" y="116"/>
                  <a:pt x="48" y="118"/>
                </a:cubicBezTo>
                <a:cubicBezTo>
                  <a:pt x="48" y="119"/>
                  <a:pt x="49" y="120"/>
                  <a:pt x="49" y="121"/>
                </a:cubicBezTo>
                <a:cubicBezTo>
                  <a:pt x="49" y="121"/>
                  <a:pt x="50" y="121"/>
                  <a:pt x="50" y="121"/>
                </a:cubicBezTo>
                <a:cubicBezTo>
                  <a:pt x="50" y="121"/>
                  <a:pt x="49" y="121"/>
                  <a:pt x="49" y="122"/>
                </a:cubicBezTo>
                <a:cubicBezTo>
                  <a:pt x="50" y="122"/>
                  <a:pt x="50" y="122"/>
                  <a:pt x="51" y="122"/>
                </a:cubicBezTo>
                <a:cubicBezTo>
                  <a:pt x="51" y="123"/>
                  <a:pt x="51" y="124"/>
                  <a:pt x="51" y="124"/>
                </a:cubicBezTo>
                <a:cubicBezTo>
                  <a:pt x="50" y="125"/>
                  <a:pt x="49" y="125"/>
                  <a:pt x="49" y="125"/>
                </a:cubicBezTo>
                <a:cubicBezTo>
                  <a:pt x="48" y="126"/>
                  <a:pt x="48" y="126"/>
                  <a:pt x="47" y="126"/>
                </a:cubicBezTo>
                <a:cubicBezTo>
                  <a:pt x="46" y="127"/>
                  <a:pt x="45" y="125"/>
                  <a:pt x="43" y="126"/>
                </a:cubicBezTo>
                <a:cubicBezTo>
                  <a:pt x="42" y="126"/>
                  <a:pt x="42" y="127"/>
                  <a:pt x="41" y="127"/>
                </a:cubicBezTo>
                <a:cubicBezTo>
                  <a:pt x="42" y="127"/>
                  <a:pt x="44" y="126"/>
                  <a:pt x="45" y="127"/>
                </a:cubicBezTo>
                <a:cubicBezTo>
                  <a:pt x="45" y="128"/>
                  <a:pt x="44" y="128"/>
                  <a:pt x="44" y="129"/>
                </a:cubicBezTo>
                <a:cubicBezTo>
                  <a:pt x="44" y="129"/>
                  <a:pt x="44" y="131"/>
                  <a:pt x="43" y="131"/>
                </a:cubicBezTo>
                <a:cubicBezTo>
                  <a:pt x="41" y="131"/>
                  <a:pt x="41" y="133"/>
                  <a:pt x="39" y="133"/>
                </a:cubicBezTo>
                <a:cubicBezTo>
                  <a:pt x="39" y="133"/>
                  <a:pt x="39" y="134"/>
                  <a:pt x="39" y="134"/>
                </a:cubicBezTo>
                <a:cubicBezTo>
                  <a:pt x="38" y="135"/>
                  <a:pt x="36" y="135"/>
                  <a:pt x="36" y="137"/>
                </a:cubicBezTo>
                <a:cubicBezTo>
                  <a:pt x="36" y="137"/>
                  <a:pt x="35" y="137"/>
                  <a:pt x="35" y="138"/>
                </a:cubicBezTo>
                <a:cubicBezTo>
                  <a:pt x="35" y="138"/>
                  <a:pt x="35" y="137"/>
                  <a:pt x="35" y="137"/>
                </a:cubicBezTo>
                <a:cubicBezTo>
                  <a:pt x="35" y="140"/>
                  <a:pt x="33" y="142"/>
                  <a:pt x="31" y="142"/>
                </a:cubicBezTo>
                <a:cubicBezTo>
                  <a:pt x="31" y="143"/>
                  <a:pt x="30" y="143"/>
                  <a:pt x="30" y="144"/>
                </a:cubicBezTo>
                <a:cubicBezTo>
                  <a:pt x="30" y="146"/>
                  <a:pt x="31" y="148"/>
                  <a:pt x="30" y="149"/>
                </a:cubicBezTo>
                <a:cubicBezTo>
                  <a:pt x="29" y="148"/>
                  <a:pt x="28" y="147"/>
                  <a:pt x="28" y="145"/>
                </a:cubicBezTo>
                <a:cubicBezTo>
                  <a:pt x="28" y="145"/>
                  <a:pt x="28" y="145"/>
                  <a:pt x="28" y="144"/>
                </a:cubicBezTo>
                <a:cubicBezTo>
                  <a:pt x="27" y="145"/>
                  <a:pt x="26" y="143"/>
                  <a:pt x="25" y="144"/>
                </a:cubicBezTo>
                <a:cubicBezTo>
                  <a:pt x="25" y="144"/>
                  <a:pt x="25" y="144"/>
                  <a:pt x="24" y="144"/>
                </a:cubicBezTo>
                <a:cubicBezTo>
                  <a:pt x="24" y="144"/>
                  <a:pt x="23" y="144"/>
                  <a:pt x="22" y="144"/>
                </a:cubicBezTo>
                <a:cubicBezTo>
                  <a:pt x="23" y="141"/>
                  <a:pt x="23" y="138"/>
                  <a:pt x="24" y="135"/>
                </a:cubicBezTo>
                <a:close/>
                <a:moveTo>
                  <a:pt x="47" y="130"/>
                </a:moveTo>
                <a:cubicBezTo>
                  <a:pt x="47" y="131"/>
                  <a:pt x="47" y="131"/>
                  <a:pt x="47" y="132"/>
                </a:cubicBezTo>
                <a:cubicBezTo>
                  <a:pt x="46" y="132"/>
                  <a:pt x="44" y="133"/>
                  <a:pt x="44" y="131"/>
                </a:cubicBezTo>
                <a:cubicBezTo>
                  <a:pt x="45" y="131"/>
                  <a:pt x="46" y="131"/>
                  <a:pt x="47" y="130"/>
                </a:cubicBezTo>
                <a:cubicBezTo>
                  <a:pt x="47" y="130"/>
                  <a:pt x="47" y="130"/>
                  <a:pt x="47" y="130"/>
                </a:cubicBezTo>
                <a:close/>
                <a:moveTo>
                  <a:pt x="37" y="156"/>
                </a:moveTo>
                <a:cubicBezTo>
                  <a:pt x="36" y="157"/>
                  <a:pt x="36" y="156"/>
                  <a:pt x="36" y="156"/>
                </a:cubicBezTo>
                <a:cubicBezTo>
                  <a:pt x="36" y="157"/>
                  <a:pt x="36" y="157"/>
                  <a:pt x="36" y="157"/>
                </a:cubicBezTo>
                <a:cubicBezTo>
                  <a:pt x="35" y="157"/>
                  <a:pt x="34" y="157"/>
                  <a:pt x="34" y="156"/>
                </a:cubicBezTo>
                <a:cubicBezTo>
                  <a:pt x="34" y="155"/>
                  <a:pt x="36" y="156"/>
                  <a:pt x="37" y="156"/>
                </a:cubicBezTo>
                <a:close/>
                <a:moveTo>
                  <a:pt x="34" y="154"/>
                </a:moveTo>
                <a:cubicBezTo>
                  <a:pt x="33" y="155"/>
                  <a:pt x="32" y="155"/>
                  <a:pt x="31" y="155"/>
                </a:cubicBezTo>
                <a:cubicBezTo>
                  <a:pt x="31" y="153"/>
                  <a:pt x="28" y="153"/>
                  <a:pt x="27" y="151"/>
                </a:cubicBezTo>
                <a:cubicBezTo>
                  <a:pt x="28" y="150"/>
                  <a:pt x="29" y="151"/>
                  <a:pt x="30" y="151"/>
                </a:cubicBezTo>
                <a:cubicBezTo>
                  <a:pt x="31" y="152"/>
                  <a:pt x="33" y="153"/>
                  <a:pt x="34" y="154"/>
                </a:cubicBezTo>
                <a:close/>
                <a:moveTo>
                  <a:pt x="25" y="152"/>
                </a:moveTo>
                <a:cubicBezTo>
                  <a:pt x="25" y="153"/>
                  <a:pt x="24" y="154"/>
                  <a:pt x="24" y="155"/>
                </a:cubicBezTo>
                <a:cubicBezTo>
                  <a:pt x="24" y="156"/>
                  <a:pt x="25" y="156"/>
                  <a:pt x="26" y="157"/>
                </a:cubicBezTo>
                <a:cubicBezTo>
                  <a:pt x="26" y="157"/>
                  <a:pt x="26" y="158"/>
                  <a:pt x="27" y="158"/>
                </a:cubicBezTo>
                <a:cubicBezTo>
                  <a:pt x="27" y="159"/>
                  <a:pt x="26" y="161"/>
                  <a:pt x="26" y="161"/>
                </a:cubicBezTo>
                <a:cubicBezTo>
                  <a:pt x="26" y="163"/>
                  <a:pt x="28" y="163"/>
                  <a:pt x="29" y="163"/>
                </a:cubicBezTo>
                <a:cubicBezTo>
                  <a:pt x="30" y="164"/>
                  <a:pt x="30" y="164"/>
                  <a:pt x="30" y="164"/>
                </a:cubicBezTo>
                <a:cubicBezTo>
                  <a:pt x="30" y="164"/>
                  <a:pt x="31" y="164"/>
                  <a:pt x="32" y="164"/>
                </a:cubicBezTo>
                <a:cubicBezTo>
                  <a:pt x="33" y="164"/>
                  <a:pt x="33" y="162"/>
                  <a:pt x="34" y="162"/>
                </a:cubicBezTo>
                <a:cubicBezTo>
                  <a:pt x="34" y="163"/>
                  <a:pt x="34" y="164"/>
                  <a:pt x="34" y="164"/>
                </a:cubicBezTo>
                <a:cubicBezTo>
                  <a:pt x="34" y="164"/>
                  <a:pt x="35" y="163"/>
                  <a:pt x="35" y="163"/>
                </a:cubicBezTo>
                <a:cubicBezTo>
                  <a:pt x="36" y="163"/>
                  <a:pt x="36" y="164"/>
                  <a:pt x="36" y="164"/>
                </a:cubicBezTo>
                <a:cubicBezTo>
                  <a:pt x="36" y="164"/>
                  <a:pt x="37" y="164"/>
                  <a:pt x="37" y="164"/>
                </a:cubicBezTo>
                <a:cubicBezTo>
                  <a:pt x="38" y="165"/>
                  <a:pt x="38" y="166"/>
                  <a:pt x="39" y="165"/>
                </a:cubicBezTo>
                <a:cubicBezTo>
                  <a:pt x="40" y="166"/>
                  <a:pt x="41" y="166"/>
                  <a:pt x="41" y="167"/>
                </a:cubicBezTo>
                <a:cubicBezTo>
                  <a:pt x="42" y="167"/>
                  <a:pt x="42" y="168"/>
                  <a:pt x="42" y="168"/>
                </a:cubicBezTo>
                <a:cubicBezTo>
                  <a:pt x="42" y="168"/>
                  <a:pt x="43" y="169"/>
                  <a:pt x="43" y="169"/>
                </a:cubicBezTo>
                <a:cubicBezTo>
                  <a:pt x="44" y="170"/>
                  <a:pt x="45" y="172"/>
                  <a:pt x="47" y="173"/>
                </a:cubicBezTo>
                <a:cubicBezTo>
                  <a:pt x="47" y="174"/>
                  <a:pt x="48" y="174"/>
                  <a:pt x="48" y="175"/>
                </a:cubicBezTo>
                <a:cubicBezTo>
                  <a:pt x="47" y="176"/>
                  <a:pt x="47" y="176"/>
                  <a:pt x="46" y="177"/>
                </a:cubicBezTo>
                <a:cubicBezTo>
                  <a:pt x="47" y="177"/>
                  <a:pt x="47" y="177"/>
                  <a:pt x="48" y="177"/>
                </a:cubicBezTo>
                <a:cubicBezTo>
                  <a:pt x="49" y="178"/>
                  <a:pt x="50" y="179"/>
                  <a:pt x="51" y="180"/>
                </a:cubicBezTo>
                <a:cubicBezTo>
                  <a:pt x="52" y="180"/>
                  <a:pt x="53" y="181"/>
                  <a:pt x="54" y="182"/>
                </a:cubicBezTo>
                <a:cubicBezTo>
                  <a:pt x="55" y="182"/>
                  <a:pt x="55" y="183"/>
                  <a:pt x="56" y="184"/>
                </a:cubicBezTo>
                <a:cubicBezTo>
                  <a:pt x="56" y="185"/>
                  <a:pt x="57" y="185"/>
                  <a:pt x="57" y="185"/>
                </a:cubicBezTo>
                <a:cubicBezTo>
                  <a:pt x="56" y="186"/>
                  <a:pt x="56" y="188"/>
                  <a:pt x="55" y="188"/>
                </a:cubicBezTo>
                <a:cubicBezTo>
                  <a:pt x="54" y="189"/>
                  <a:pt x="54" y="189"/>
                  <a:pt x="54" y="190"/>
                </a:cubicBezTo>
                <a:cubicBezTo>
                  <a:pt x="54" y="190"/>
                  <a:pt x="53" y="190"/>
                  <a:pt x="53" y="190"/>
                </a:cubicBezTo>
                <a:cubicBezTo>
                  <a:pt x="53" y="191"/>
                  <a:pt x="53" y="192"/>
                  <a:pt x="53" y="193"/>
                </a:cubicBezTo>
                <a:cubicBezTo>
                  <a:pt x="52" y="194"/>
                  <a:pt x="51" y="196"/>
                  <a:pt x="50" y="198"/>
                </a:cubicBezTo>
                <a:cubicBezTo>
                  <a:pt x="49" y="198"/>
                  <a:pt x="48" y="199"/>
                  <a:pt x="46" y="199"/>
                </a:cubicBezTo>
                <a:cubicBezTo>
                  <a:pt x="46" y="200"/>
                  <a:pt x="45" y="200"/>
                  <a:pt x="44" y="201"/>
                </a:cubicBezTo>
                <a:cubicBezTo>
                  <a:pt x="44" y="202"/>
                  <a:pt x="44" y="202"/>
                  <a:pt x="44" y="203"/>
                </a:cubicBezTo>
                <a:cubicBezTo>
                  <a:pt x="36" y="195"/>
                  <a:pt x="30" y="185"/>
                  <a:pt x="26" y="174"/>
                </a:cubicBezTo>
                <a:cubicBezTo>
                  <a:pt x="26" y="174"/>
                  <a:pt x="26" y="174"/>
                  <a:pt x="26" y="174"/>
                </a:cubicBezTo>
                <a:cubicBezTo>
                  <a:pt x="27" y="173"/>
                  <a:pt x="26" y="172"/>
                  <a:pt x="27" y="172"/>
                </a:cubicBezTo>
                <a:cubicBezTo>
                  <a:pt x="27" y="171"/>
                  <a:pt x="27" y="172"/>
                  <a:pt x="27" y="171"/>
                </a:cubicBezTo>
                <a:cubicBezTo>
                  <a:pt x="27" y="171"/>
                  <a:pt x="29" y="169"/>
                  <a:pt x="29" y="169"/>
                </a:cubicBezTo>
                <a:cubicBezTo>
                  <a:pt x="29" y="167"/>
                  <a:pt x="29" y="166"/>
                  <a:pt x="28" y="165"/>
                </a:cubicBezTo>
                <a:cubicBezTo>
                  <a:pt x="27" y="166"/>
                  <a:pt x="26" y="164"/>
                  <a:pt x="25" y="163"/>
                </a:cubicBezTo>
                <a:cubicBezTo>
                  <a:pt x="25" y="162"/>
                  <a:pt x="24" y="162"/>
                  <a:pt x="24" y="162"/>
                </a:cubicBezTo>
                <a:cubicBezTo>
                  <a:pt x="24" y="161"/>
                  <a:pt x="24" y="160"/>
                  <a:pt x="23" y="159"/>
                </a:cubicBezTo>
                <a:cubicBezTo>
                  <a:pt x="23" y="159"/>
                  <a:pt x="23" y="159"/>
                  <a:pt x="23" y="159"/>
                </a:cubicBezTo>
                <a:cubicBezTo>
                  <a:pt x="22" y="157"/>
                  <a:pt x="22" y="154"/>
                  <a:pt x="22" y="152"/>
                </a:cubicBezTo>
                <a:cubicBezTo>
                  <a:pt x="23" y="151"/>
                  <a:pt x="24" y="150"/>
                  <a:pt x="25" y="152"/>
                </a:cubicBez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Freeform 8"/>
          <p:cNvSpPr>
            <a:spLocks noEditPoints="1"/>
          </p:cNvSpPr>
          <p:nvPr/>
        </p:nvSpPr>
        <p:spPr bwMode="auto">
          <a:xfrm>
            <a:off x="7238889" y="2100077"/>
            <a:ext cx="1277290" cy="1202155"/>
          </a:xfrm>
          <a:custGeom>
            <a:avLst/>
            <a:gdLst>
              <a:gd name="T0" fmla="*/ 246 w 327"/>
              <a:gd name="T1" fmla="*/ 11 h 307"/>
              <a:gd name="T2" fmla="*/ 246 w 327"/>
              <a:gd name="T3" fmla="*/ 307 h 307"/>
              <a:gd name="T4" fmla="*/ 327 w 327"/>
              <a:gd name="T5" fmla="*/ 307 h 307"/>
              <a:gd name="T6" fmla="*/ 327 w 327"/>
              <a:gd name="T7" fmla="*/ 11 h 307"/>
              <a:gd name="T8" fmla="*/ 246 w 327"/>
              <a:gd name="T9" fmla="*/ 11 h 307"/>
              <a:gd name="T10" fmla="*/ 261 w 327"/>
              <a:gd name="T11" fmla="*/ 30 h 307"/>
              <a:gd name="T12" fmla="*/ 312 w 327"/>
              <a:gd name="T13" fmla="*/ 30 h 307"/>
              <a:gd name="T14" fmla="*/ 312 w 327"/>
              <a:gd name="T15" fmla="*/ 49 h 307"/>
              <a:gd name="T16" fmla="*/ 261 w 327"/>
              <a:gd name="T17" fmla="*/ 49 h 307"/>
              <a:gd name="T18" fmla="*/ 261 w 327"/>
              <a:gd name="T19" fmla="*/ 30 h 307"/>
              <a:gd name="T20" fmla="*/ 312 w 327"/>
              <a:gd name="T21" fmla="*/ 283 h 307"/>
              <a:gd name="T22" fmla="*/ 261 w 327"/>
              <a:gd name="T23" fmla="*/ 283 h 307"/>
              <a:gd name="T24" fmla="*/ 261 w 327"/>
              <a:gd name="T25" fmla="*/ 265 h 307"/>
              <a:gd name="T26" fmla="*/ 312 w 327"/>
              <a:gd name="T27" fmla="*/ 265 h 307"/>
              <a:gd name="T28" fmla="*/ 312 w 327"/>
              <a:gd name="T29" fmla="*/ 283 h 307"/>
              <a:gd name="T30" fmla="*/ 286 w 327"/>
              <a:gd name="T31" fmla="*/ 236 h 307"/>
              <a:gd name="T32" fmla="*/ 260 w 327"/>
              <a:gd name="T33" fmla="*/ 209 h 307"/>
              <a:gd name="T34" fmla="*/ 286 w 327"/>
              <a:gd name="T35" fmla="*/ 182 h 307"/>
              <a:gd name="T36" fmla="*/ 313 w 327"/>
              <a:gd name="T37" fmla="*/ 209 h 307"/>
              <a:gd name="T38" fmla="*/ 286 w 327"/>
              <a:gd name="T39" fmla="*/ 236 h 307"/>
              <a:gd name="T40" fmla="*/ 150 w 327"/>
              <a:gd name="T41" fmla="*/ 307 h 307"/>
              <a:gd name="T42" fmla="*/ 224 w 327"/>
              <a:gd name="T43" fmla="*/ 307 h 307"/>
              <a:gd name="T44" fmla="*/ 224 w 327"/>
              <a:gd name="T45" fmla="*/ 58 h 307"/>
              <a:gd name="T46" fmla="*/ 150 w 327"/>
              <a:gd name="T47" fmla="*/ 58 h 307"/>
              <a:gd name="T48" fmla="*/ 150 w 327"/>
              <a:gd name="T49" fmla="*/ 307 h 307"/>
              <a:gd name="T50" fmla="*/ 166 w 327"/>
              <a:gd name="T51" fmla="*/ 78 h 307"/>
              <a:gd name="T52" fmla="*/ 208 w 327"/>
              <a:gd name="T53" fmla="*/ 78 h 307"/>
              <a:gd name="T54" fmla="*/ 208 w 327"/>
              <a:gd name="T55" fmla="*/ 96 h 307"/>
              <a:gd name="T56" fmla="*/ 166 w 327"/>
              <a:gd name="T57" fmla="*/ 96 h 307"/>
              <a:gd name="T58" fmla="*/ 166 w 327"/>
              <a:gd name="T59" fmla="*/ 78 h 307"/>
              <a:gd name="T60" fmla="*/ 166 w 327"/>
              <a:gd name="T61" fmla="*/ 265 h 307"/>
              <a:gd name="T62" fmla="*/ 208 w 327"/>
              <a:gd name="T63" fmla="*/ 265 h 307"/>
              <a:gd name="T64" fmla="*/ 208 w 327"/>
              <a:gd name="T65" fmla="*/ 283 h 307"/>
              <a:gd name="T66" fmla="*/ 166 w 327"/>
              <a:gd name="T67" fmla="*/ 283 h 307"/>
              <a:gd name="T68" fmla="*/ 166 w 327"/>
              <a:gd name="T69" fmla="*/ 265 h 307"/>
              <a:gd name="T70" fmla="*/ 286 w 327"/>
              <a:gd name="T71" fmla="*/ 197 h 307"/>
              <a:gd name="T72" fmla="*/ 275 w 327"/>
              <a:gd name="T73" fmla="*/ 209 h 307"/>
              <a:gd name="T74" fmla="*/ 286 w 327"/>
              <a:gd name="T75" fmla="*/ 220 h 307"/>
              <a:gd name="T76" fmla="*/ 298 w 327"/>
              <a:gd name="T77" fmla="*/ 209 h 307"/>
              <a:gd name="T78" fmla="*/ 286 w 327"/>
              <a:gd name="T79" fmla="*/ 197 h 307"/>
              <a:gd name="T80" fmla="*/ 74 w 327"/>
              <a:gd name="T81" fmla="*/ 0 h 307"/>
              <a:gd name="T82" fmla="*/ 0 w 327"/>
              <a:gd name="T83" fmla="*/ 287 h 307"/>
              <a:gd name="T84" fmla="*/ 79 w 327"/>
              <a:gd name="T85" fmla="*/ 307 h 307"/>
              <a:gd name="T86" fmla="*/ 153 w 327"/>
              <a:gd name="T87" fmla="*/ 20 h 307"/>
              <a:gd name="T88" fmla="*/ 74 w 327"/>
              <a:gd name="T89" fmla="*/ 0 h 307"/>
              <a:gd name="T90" fmla="*/ 71 w 327"/>
              <a:gd name="T91" fmla="*/ 280 h 307"/>
              <a:gd name="T92" fmla="*/ 21 w 327"/>
              <a:gd name="T93" fmla="*/ 267 h 307"/>
              <a:gd name="T94" fmla="*/ 26 w 327"/>
              <a:gd name="T95" fmla="*/ 249 h 307"/>
              <a:gd name="T96" fmla="*/ 75 w 327"/>
              <a:gd name="T97" fmla="*/ 262 h 307"/>
              <a:gd name="T98" fmla="*/ 71 w 327"/>
              <a:gd name="T99" fmla="*/ 280 h 307"/>
              <a:gd name="T100" fmla="*/ 80 w 327"/>
              <a:gd name="T101" fmla="*/ 40 h 307"/>
              <a:gd name="T102" fmla="*/ 84 w 327"/>
              <a:gd name="T103" fmla="*/ 23 h 307"/>
              <a:gd name="T104" fmla="*/ 133 w 327"/>
              <a:gd name="T105" fmla="*/ 35 h 307"/>
              <a:gd name="T106" fmla="*/ 129 w 327"/>
              <a:gd name="T107" fmla="*/ 53 h 307"/>
              <a:gd name="T108" fmla="*/ 80 w 327"/>
              <a:gd name="T109" fmla="*/ 4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27" h="307">
                <a:moveTo>
                  <a:pt x="246" y="11"/>
                </a:moveTo>
                <a:cubicBezTo>
                  <a:pt x="246" y="307"/>
                  <a:pt x="246" y="307"/>
                  <a:pt x="246" y="307"/>
                </a:cubicBezTo>
                <a:cubicBezTo>
                  <a:pt x="327" y="307"/>
                  <a:pt x="327" y="307"/>
                  <a:pt x="327" y="307"/>
                </a:cubicBezTo>
                <a:cubicBezTo>
                  <a:pt x="327" y="11"/>
                  <a:pt x="327" y="11"/>
                  <a:pt x="327" y="11"/>
                </a:cubicBezTo>
                <a:lnTo>
                  <a:pt x="246" y="11"/>
                </a:lnTo>
                <a:close/>
                <a:moveTo>
                  <a:pt x="261" y="30"/>
                </a:moveTo>
                <a:cubicBezTo>
                  <a:pt x="312" y="30"/>
                  <a:pt x="312" y="30"/>
                  <a:pt x="312" y="30"/>
                </a:cubicBezTo>
                <a:cubicBezTo>
                  <a:pt x="312" y="49"/>
                  <a:pt x="312" y="49"/>
                  <a:pt x="312" y="49"/>
                </a:cubicBezTo>
                <a:cubicBezTo>
                  <a:pt x="261" y="49"/>
                  <a:pt x="261" y="49"/>
                  <a:pt x="261" y="49"/>
                </a:cubicBezTo>
                <a:lnTo>
                  <a:pt x="261" y="30"/>
                </a:lnTo>
                <a:close/>
                <a:moveTo>
                  <a:pt x="312" y="283"/>
                </a:moveTo>
                <a:cubicBezTo>
                  <a:pt x="261" y="283"/>
                  <a:pt x="261" y="283"/>
                  <a:pt x="261" y="283"/>
                </a:cubicBezTo>
                <a:cubicBezTo>
                  <a:pt x="261" y="265"/>
                  <a:pt x="261" y="265"/>
                  <a:pt x="261" y="265"/>
                </a:cubicBezTo>
                <a:cubicBezTo>
                  <a:pt x="312" y="265"/>
                  <a:pt x="312" y="265"/>
                  <a:pt x="312" y="265"/>
                </a:cubicBezTo>
                <a:lnTo>
                  <a:pt x="312" y="283"/>
                </a:lnTo>
                <a:close/>
                <a:moveTo>
                  <a:pt x="286" y="236"/>
                </a:moveTo>
                <a:cubicBezTo>
                  <a:pt x="272" y="236"/>
                  <a:pt x="260" y="224"/>
                  <a:pt x="260" y="209"/>
                </a:cubicBezTo>
                <a:cubicBezTo>
                  <a:pt x="260" y="194"/>
                  <a:pt x="272" y="182"/>
                  <a:pt x="286" y="182"/>
                </a:cubicBezTo>
                <a:cubicBezTo>
                  <a:pt x="301" y="182"/>
                  <a:pt x="313" y="194"/>
                  <a:pt x="313" y="209"/>
                </a:cubicBezTo>
                <a:cubicBezTo>
                  <a:pt x="313" y="224"/>
                  <a:pt x="301" y="236"/>
                  <a:pt x="286" y="236"/>
                </a:cubicBezTo>
                <a:close/>
                <a:moveTo>
                  <a:pt x="150" y="307"/>
                </a:moveTo>
                <a:cubicBezTo>
                  <a:pt x="224" y="307"/>
                  <a:pt x="224" y="307"/>
                  <a:pt x="224" y="307"/>
                </a:cubicBezTo>
                <a:cubicBezTo>
                  <a:pt x="224" y="58"/>
                  <a:pt x="224" y="58"/>
                  <a:pt x="224" y="58"/>
                </a:cubicBezTo>
                <a:cubicBezTo>
                  <a:pt x="150" y="58"/>
                  <a:pt x="150" y="58"/>
                  <a:pt x="150" y="58"/>
                </a:cubicBezTo>
                <a:lnTo>
                  <a:pt x="150" y="307"/>
                </a:lnTo>
                <a:close/>
                <a:moveTo>
                  <a:pt x="166" y="78"/>
                </a:moveTo>
                <a:cubicBezTo>
                  <a:pt x="208" y="78"/>
                  <a:pt x="208" y="78"/>
                  <a:pt x="208" y="78"/>
                </a:cubicBezTo>
                <a:cubicBezTo>
                  <a:pt x="208" y="96"/>
                  <a:pt x="208" y="96"/>
                  <a:pt x="208" y="96"/>
                </a:cubicBezTo>
                <a:cubicBezTo>
                  <a:pt x="166" y="96"/>
                  <a:pt x="166" y="96"/>
                  <a:pt x="166" y="96"/>
                </a:cubicBezTo>
                <a:lnTo>
                  <a:pt x="166" y="78"/>
                </a:lnTo>
                <a:close/>
                <a:moveTo>
                  <a:pt x="166" y="265"/>
                </a:moveTo>
                <a:cubicBezTo>
                  <a:pt x="208" y="265"/>
                  <a:pt x="208" y="265"/>
                  <a:pt x="208" y="265"/>
                </a:cubicBezTo>
                <a:cubicBezTo>
                  <a:pt x="208" y="283"/>
                  <a:pt x="208" y="283"/>
                  <a:pt x="208" y="283"/>
                </a:cubicBezTo>
                <a:cubicBezTo>
                  <a:pt x="166" y="283"/>
                  <a:pt x="166" y="283"/>
                  <a:pt x="166" y="283"/>
                </a:cubicBezTo>
                <a:lnTo>
                  <a:pt x="166" y="265"/>
                </a:lnTo>
                <a:close/>
                <a:moveTo>
                  <a:pt x="286" y="197"/>
                </a:moveTo>
                <a:cubicBezTo>
                  <a:pt x="280" y="197"/>
                  <a:pt x="275" y="202"/>
                  <a:pt x="275" y="209"/>
                </a:cubicBezTo>
                <a:cubicBezTo>
                  <a:pt x="275" y="215"/>
                  <a:pt x="280" y="220"/>
                  <a:pt x="286" y="220"/>
                </a:cubicBezTo>
                <a:cubicBezTo>
                  <a:pt x="293" y="220"/>
                  <a:pt x="298" y="215"/>
                  <a:pt x="298" y="209"/>
                </a:cubicBezTo>
                <a:cubicBezTo>
                  <a:pt x="298" y="202"/>
                  <a:pt x="293" y="197"/>
                  <a:pt x="286" y="197"/>
                </a:cubicBezTo>
                <a:close/>
                <a:moveTo>
                  <a:pt x="74" y="0"/>
                </a:moveTo>
                <a:cubicBezTo>
                  <a:pt x="0" y="287"/>
                  <a:pt x="0" y="287"/>
                  <a:pt x="0" y="287"/>
                </a:cubicBezTo>
                <a:cubicBezTo>
                  <a:pt x="79" y="307"/>
                  <a:pt x="79" y="307"/>
                  <a:pt x="79" y="307"/>
                </a:cubicBezTo>
                <a:cubicBezTo>
                  <a:pt x="153" y="20"/>
                  <a:pt x="153" y="20"/>
                  <a:pt x="153" y="20"/>
                </a:cubicBezTo>
                <a:lnTo>
                  <a:pt x="74" y="0"/>
                </a:lnTo>
                <a:close/>
                <a:moveTo>
                  <a:pt x="71" y="280"/>
                </a:moveTo>
                <a:cubicBezTo>
                  <a:pt x="21" y="267"/>
                  <a:pt x="21" y="267"/>
                  <a:pt x="21" y="267"/>
                </a:cubicBezTo>
                <a:cubicBezTo>
                  <a:pt x="26" y="249"/>
                  <a:pt x="26" y="249"/>
                  <a:pt x="26" y="249"/>
                </a:cubicBezTo>
                <a:cubicBezTo>
                  <a:pt x="75" y="262"/>
                  <a:pt x="75" y="262"/>
                  <a:pt x="75" y="262"/>
                </a:cubicBezTo>
                <a:lnTo>
                  <a:pt x="71" y="280"/>
                </a:lnTo>
                <a:close/>
                <a:moveTo>
                  <a:pt x="80" y="40"/>
                </a:moveTo>
                <a:cubicBezTo>
                  <a:pt x="84" y="23"/>
                  <a:pt x="84" y="23"/>
                  <a:pt x="84" y="23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29" y="53"/>
                  <a:pt x="129" y="53"/>
                  <a:pt x="129" y="53"/>
                </a:cubicBezTo>
                <a:lnTo>
                  <a:pt x="80" y="40"/>
                </a:ln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Freeform 9"/>
          <p:cNvSpPr>
            <a:spLocks noEditPoints="1"/>
          </p:cNvSpPr>
          <p:nvPr/>
        </p:nvSpPr>
        <p:spPr bwMode="auto">
          <a:xfrm>
            <a:off x="5256294" y="4414667"/>
            <a:ext cx="1178568" cy="1121500"/>
          </a:xfrm>
          <a:custGeom>
            <a:avLst/>
            <a:gdLst>
              <a:gd name="T0" fmla="*/ 137 w 326"/>
              <a:gd name="T1" fmla="*/ 205 h 310"/>
              <a:gd name="T2" fmla="*/ 155 w 326"/>
              <a:gd name="T3" fmla="*/ 211 h 310"/>
              <a:gd name="T4" fmla="*/ 175 w 326"/>
              <a:gd name="T5" fmla="*/ 204 h 310"/>
              <a:gd name="T6" fmla="*/ 195 w 326"/>
              <a:gd name="T7" fmla="*/ 211 h 310"/>
              <a:gd name="T8" fmla="*/ 212 w 326"/>
              <a:gd name="T9" fmla="*/ 205 h 310"/>
              <a:gd name="T10" fmla="*/ 250 w 326"/>
              <a:gd name="T11" fmla="*/ 88 h 310"/>
              <a:gd name="T12" fmla="*/ 204 w 326"/>
              <a:gd name="T13" fmla="*/ 63 h 310"/>
              <a:gd name="T14" fmla="*/ 186 w 326"/>
              <a:gd name="T15" fmla="*/ 65 h 310"/>
              <a:gd name="T16" fmla="*/ 186 w 326"/>
              <a:gd name="T17" fmla="*/ 55 h 310"/>
              <a:gd name="T18" fmla="*/ 191 w 326"/>
              <a:gd name="T19" fmla="*/ 49 h 310"/>
              <a:gd name="T20" fmla="*/ 211 w 326"/>
              <a:gd name="T21" fmla="*/ 58 h 310"/>
              <a:gd name="T22" fmla="*/ 268 w 326"/>
              <a:gd name="T23" fmla="*/ 15 h 310"/>
              <a:gd name="T24" fmla="*/ 273 w 326"/>
              <a:gd name="T25" fmla="*/ 9 h 310"/>
              <a:gd name="T26" fmla="*/ 266 w 326"/>
              <a:gd name="T27" fmla="*/ 6 h 310"/>
              <a:gd name="T28" fmla="*/ 232 w 326"/>
              <a:gd name="T29" fmla="*/ 0 h 310"/>
              <a:gd name="T30" fmla="*/ 187 w 326"/>
              <a:gd name="T31" fmla="*/ 37 h 310"/>
              <a:gd name="T32" fmla="*/ 183 w 326"/>
              <a:gd name="T33" fmla="*/ 41 h 310"/>
              <a:gd name="T34" fmla="*/ 165 w 326"/>
              <a:gd name="T35" fmla="*/ 11 h 310"/>
              <a:gd name="T36" fmla="*/ 152 w 326"/>
              <a:gd name="T37" fmla="*/ 10 h 310"/>
              <a:gd name="T38" fmla="*/ 151 w 326"/>
              <a:gd name="T39" fmla="*/ 24 h 310"/>
              <a:gd name="T40" fmla="*/ 167 w 326"/>
              <a:gd name="T41" fmla="*/ 66 h 310"/>
              <a:gd name="T42" fmla="*/ 146 w 326"/>
              <a:gd name="T43" fmla="*/ 63 h 310"/>
              <a:gd name="T44" fmla="*/ 100 w 326"/>
              <a:gd name="T45" fmla="*/ 88 h 310"/>
              <a:gd name="T46" fmla="*/ 137 w 326"/>
              <a:gd name="T47" fmla="*/ 205 h 310"/>
              <a:gd name="T48" fmla="*/ 0 w 326"/>
              <a:gd name="T49" fmla="*/ 220 h 310"/>
              <a:gd name="T50" fmla="*/ 0 w 326"/>
              <a:gd name="T51" fmla="*/ 310 h 310"/>
              <a:gd name="T52" fmla="*/ 326 w 326"/>
              <a:gd name="T53" fmla="*/ 310 h 310"/>
              <a:gd name="T54" fmla="*/ 326 w 326"/>
              <a:gd name="T55" fmla="*/ 220 h 310"/>
              <a:gd name="T56" fmla="*/ 0 w 326"/>
              <a:gd name="T57" fmla="*/ 220 h 310"/>
              <a:gd name="T58" fmla="*/ 46 w 326"/>
              <a:gd name="T59" fmla="*/ 294 h 310"/>
              <a:gd name="T60" fmla="*/ 26 w 326"/>
              <a:gd name="T61" fmla="*/ 294 h 310"/>
              <a:gd name="T62" fmla="*/ 26 w 326"/>
              <a:gd name="T63" fmla="*/ 236 h 310"/>
              <a:gd name="T64" fmla="*/ 46 w 326"/>
              <a:gd name="T65" fmla="*/ 236 h 310"/>
              <a:gd name="T66" fmla="*/ 46 w 326"/>
              <a:gd name="T67" fmla="*/ 294 h 310"/>
              <a:gd name="T68" fmla="*/ 108 w 326"/>
              <a:gd name="T69" fmla="*/ 292 h 310"/>
              <a:gd name="T70" fmla="*/ 81 w 326"/>
              <a:gd name="T71" fmla="*/ 265 h 310"/>
              <a:gd name="T72" fmla="*/ 108 w 326"/>
              <a:gd name="T73" fmla="*/ 238 h 310"/>
              <a:gd name="T74" fmla="*/ 135 w 326"/>
              <a:gd name="T75" fmla="*/ 265 h 310"/>
              <a:gd name="T76" fmla="*/ 108 w 326"/>
              <a:gd name="T77" fmla="*/ 292 h 310"/>
              <a:gd name="T78" fmla="*/ 305 w 326"/>
              <a:gd name="T79" fmla="*/ 294 h 310"/>
              <a:gd name="T80" fmla="*/ 285 w 326"/>
              <a:gd name="T81" fmla="*/ 294 h 310"/>
              <a:gd name="T82" fmla="*/ 285 w 326"/>
              <a:gd name="T83" fmla="*/ 236 h 310"/>
              <a:gd name="T84" fmla="*/ 305 w 326"/>
              <a:gd name="T85" fmla="*/ 236 h 310"/>
              <a:gd name="T86" fmla="*/ 305 w 326"/>
              <a:gd name="T87" fmla="*/ 294 h 310"/>
              <a:gd name="T88" fmla="*/ 108 w 326"/>
              <a:gd name="T89" fmla="*/ 254 h 310"/>
              <a:gd name="T90" fmla="*/ 97 w 326"/>
              <a:gd name="T91" fmla="*/ 265 h 310"/>
              <a:gd name="T92" fmla="*/ 108 w 326"/>
              <a:gd name="T93" fmla="*/ 276 h 310"/>
              <a:gd name="T94" fmla="*/ 120 w 326"/>
              <a:gd name="T95" fmla="*/ 265 h 310"/>
              <a:gd name="T96" fmla="*/ 108 w 326"/>
              <a:gd name="T97" fmla="*/ 254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26" h="310">
                <a:moveTo>
                  <a:pt x="137" y="205"/>
                </a:moveTo>
                <a:cubicBezTo>
                  <a:pt x="143" y="209"/>
                  <a:pt x="149" y="211"/>
                  <a:pt x="155" y="211"/>
                </a:cubicBezTo>
                <a:cubicBezTo>
                  <a:pt x="163" y="211"/>
                  <a:pt x="170" y="208"/>
                  <a:pt x="175" y="204"/>
                </a:cubicBezTo>
                <a:cubicBezTo>
                  <a:pt x="180" y="208"/>
                  <a:pt x="187" y="211"/>
                  <a:pt x="195" y="211"/>
                </a:cubicBezTo>
                <a:cubicBezTo>
                  <a:pt x="201" y="211"/>
                  <a:pt x="207" y="209"/>
                  <a:pt x="212" y="205"/>
                </a:cubicBezTo>
                <a:cubicBezTo>
                  <a:pt x="250" y="175"/>
                  <a:pt x="267" y="124"/>
                  <a:pt x="250" y="88"/>
                </a:cubicBezTo>
                <a:cubicBezTo>
                  <a:pt x="242" y="72"/>
                  <a:pt x="226" y="63"/>
                  <a:pt x="204" y="63"/>
                </a:cubicBezTo>
                <a:cubicBezTo>
                  <a:pt x="198" y="63"/>
                  <a:pt x="192" y="64"/>
                  <a:pt x="186" y="65"/>
                </a:cubicBezTo>
                <a:cubicBezTo>
                  <a:pt x="186" y="62"/>
                  <a:pt x="186" y="59"/>
                  <a:pt x="186" y="55"/>
                </a:cubicBezTo>
                <a:cubicBezTo>
                  <a:pt x="187" y="53"/>
                  <a:pt x="189" y="51"/>
                  <a:pt x="191" y="49"/>
                </a:cubicBezTo>
                <a:cubicBezTo>
                  <a:pt x="194" y="53"/>
                  <a:pt x="201" y="58"/>
                  <a:pt x="211" y="58"/>
                </a:cubicBezTo>
                <a:cubicBezTo>
                  <a:pt x="227" y="58"/>
                  <a:pt x="247" y="44"/>
                  <a:pt x="268" y="15"/>
                </a:cubicBezTo>
                <a:cubicBezTo>
                  <a:pt x="273" y="9"/>
                  <a:pt x="273" y="9"/>
                  <a:pt x="273" y="9"/>
                </a:cubicBezTo>
                <a:cubicBezTo>
                  <a:pt x="266" y="6"/>
                  <a:pt x="266" y="6"/>
                  <a:pt x="266" y="6"/>
                </a:cubicBezTo>
                <a:cubicBezTo>
                  <a:pt x="265" y="6"/>
                  <a:pt x="249" y="0"/>
                  <a:pt x="232" y="0"/>
                </a:cubicBezTo>
                <a:cubicBezTo>
                  <a:pt x="207" y="0"/>
                  <a:pt x="191" y="13"/>
                  <a:pt x="187" y="37"/>
                </a:cubicBezTo>
                <a:cubicBezTo>
                  <a:pt x="186" y="38"/>
                  <a:pt x="184" y="40"/>
                  <a:pt x="183" y="41"/>
                </a:cubicBezTo>
                <a:cubicBezTo>
                  <a:pt x="180" y="32"/>
                  <a:pt x="174" y="22"/>
                  <a:pt x="165" y="11"/>
                </a:cubicBezTo>
                <a:cubicBezTo>
                  <a:pt x="162" y="7"/>
                  <a:pt x="156" y="7"/>
                  <a:pt x="152" y="10"/>
                </a:cubicBezTo>
                <a:cubicBezTo>
                  <a:pt x="148" y="14"/>
                  <a:pt x="148" y="20"/>
                  <a:pt x="151" y="24"/>
                </a:cubicBezTo>
                <a:cubicBezTo>
                  <a:pt x="166" y="41"/>
                  <a:pt x="168" y="56"/>
                  <a:pt x="167" y="66"/>
                </a:cubicBezTo>
                <a:cubicBezTo>
                  <a:pt x="161" y="64"/>
                  <a:pt x="154" y="63"/>
                  <a:pt x="146" y="63"/>
                </a:cubicBezTo>
                <a:cubicBezTo>
                  <a:pt x="118" y="63"/>
                  <a:pt x="105" y="77"/>
                  <a:pt x="100" y="88"/>
                </a:cubicBezTo>
                <a:cubicBezTo>
                  <a:pt x="83" y="124"/>
                  <a:pt x="99" y="175"/>
                  <a:pt x="137" y="205"/>
                </a:cubicBezTo>
                <a:close/>
                <a:moveTo>
                  <a:pt x="0" y="220"/>
                </a:moveTo>
                <a:cubicBezTo>
                  <a:pt x="0" y="310"/>
                  <a:pt x="0" y="310"/>
                  <a:pt x="0" y="310"/>
                </a:cubicBezTo>
                <a:cubicBezTo>
                  <a:pt x="326" y="310"/>
                  <a:pt x="326" y="310"/>
                  <a:pt x="326" y="310"/>
                </a:cubicBezTo>
                <a:cubicBezTo>
                  <a:pt x="326" y="220"/>
                  <a:pt x="326" y="220"/>
                  <a:pt x="326" y="220"/>
                </a:cubicBezTo>
                <a:lnTo>
                  <a:pt x="0" y="220"/>
                </a:lnTo>
                <a:close/>
                <a:moveTo>
                  <a:pt x="46" y="294"/>
                </a:moveTo>
                <a:cubicBezTo>
                  <a:pt x="26" y="294"/>
                  <a:pt x="26" y="294"/>
                  <a:pt x="26" y="294"/>
                </a:cubicBezTo>
                <a:cubicBezTo>
                  <a:pt x="26" y="236"/>
                  <a:pt x="26" y="236"/>
                  <a:pt x="26" y="236"/>
                </a:cubicBezTo>
                <a:cubicBezTo>
                  <a:pt x="46" y="236"/>
                  <a:pt x="46" y="236"/>
                  <a:pt x="46" y="236"/>
                </a:cubicBezTo>
                <a:lnTo>
                  <a:pt x="46" y="294"/>
                </a:lnTo>
                <a:close/>
                <a:moveTo>
                  <a:pt x="108" y="292"/>
                </a:moveTo>
                <a:cubicBezTo>
                  <a:pt x="93" y="292"/>
                  <a:pt x="81" y="280"/>
                  <a:pt x="81" y="265"/>
                </a:cubicBezTo>
                <a:cubicBezTo>
                  <a:pt x="81" y="250"/>
                  <a:pt x="93" y="238"/>
                  <a:pt x="108" y="238"/>
                </a:cubicBezTo>
                <a:cubicBezTo>
                  <a:pt x="123" y="238"/>
                  <a:pt x="135" y="250"/>
                  <a:pt x="135" y="265"/>
                </a:cubicBezTo>
                <a:cubicBezTo>
                  <a:pt x="135" y="280"/>
                  <a:pt x="123" y="292"/>
                  <a:pt x="108" y="292"/>
                </a:cubicBezTo>
                <a:close/>
                <a:moveTo>
                  <a:pt x="305" y="294"/>
                </a:moveTo>
                <a:cubicBezTo>
                  <a:pt x="285" y="294"/>
                  <a:pt x="285" y="294"/>
                  <a:pt x="285" y="294"/>
                </a:cubicBezTo>
                <a:cubicBezTo>
                  <a:pt x="285" y="236"/>
                  <a:pt x="285" y="236"/>
                  <a:pt x="285" y="236"/>
                </a:cubicBezTo>
                <a:cubicBezTo>
                  <a:pt x="305" y="236"/>
                  <a:pt x="305" y="236"/>
                  <a:pt x="305" y="236"/>
                </a:cubicBezTo>
                <a:lnTo>
                  <a:pt x="305" y="294"/>
                </a:lnTo>
                <a:close/>
                <a:moveTo>
                  <a:pt x="108" y="254"/>
                </a:moveTo>
                <a:cubicBezTo>
                  <a:pt x="102" y="254"/>
                  <a:pt x="97" y="259"/>
                  <a:pt x="97" y="265"/>
                </a:cubicBezTo>
                <a:cubicBezTo>
                  <a:pt x="97" y="271"/>
                  <a:pt x="102" y="276"/>
                  <a:pt x="108" y="276"/>
                </a:cubicBezTo>
                <a:cubicBezTo>
                  <a:pt x="114" y="276"/>
                  <a:pt x="120" y="271"/>
                  <a:pt x="120" y="265"/>
                </a:cubicBezTo>
                <a:cubicBezTo>
                  <a:pt x="120" y="259"/>
                  <a:pt x="114" y="254"/>
                  <a:pt x="108" y="254"/>
                </a:cubicBez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Freeform 15"/>
          <p:cNvSpPr>
            <a:spLocks noEditPoints="1"/>
          </p:cNvSpPr>
          <p:nvPr/>
        </p:nvSpPr>
        <p:spPr bwMode="auto">
          <a:xfrm>
            <a:off x="5244261" y="2031013"/>
            <a:ext cx="1286516" cy="1397877"/>
          </a:xfrm>
          <a:custGeom>
            <a:avLst/>
            <a:gdLst>
              <a:gd name="T0" fmla="*/ 37 w 301"/>
              <a:gd name="T1" fmla="*/ 70 h 327"/>
              <a:gd name="T2" fmla="*/ 25 w 301"/>
              <a:gd name="T3" fmla="*/ 92 h 327"/>
              <a:gd name="T4" fmla="*/ 57 w 301"/>
              <a:gd name="T5" fmla="*/ 96 h 327"/>
              <a:gd name="T6" fmla="*/ 40 w 301"/>
              <a:gd name="T7" fmla="*/ 199 h 327"/>
              <a:gd name="T8" fmla="*/ 20 w 301"/>
              <a:gd name="T9" fmla="*/ 225 h 327"/>
              <a:gd name="T10" fmla="*/ 53 w 301"/>
              <a:gd name="T11" fmla="*/ 221 h 327"/>
              <a:gd name="T12" fmla="*/ 40 w 301"/>
              <a:gd name="T13" fmla="*/ 199 h 327"/>
              <a:gd name="T14" fmla="*/ 276 w 301"/>
              <a:gd name="T15" fmla="*/ 92 h 327"/>
              <a:gd name="T16" fmla="*/ 264 w 301"/>
              <a:gd name="T17" fmla="*/ 70 h 327"/>
              <a:gd name="T18" fmla="*/ 244 w 301"/>
              <a:gd name="T19" fmla="*/ 96 h 327"/>
              <a:gd name="T20" fmla="*/ 43 w 301"/>
              <a:gd name="T21" fmla="*/ 150 h 327"/>
              <a:gd name="T22" fmla="*/ 13 w 301"/>
              <a:gd name="T23" fmla="*/ 138 h 327"/>
              <a:gd name="T24" fmla="*/ 13 w 301"/>
              <a:gd name="T25" fmla="*/ 163 h 327"/>
              <a:gd name="T26" fmla="*/ 43 w 301"/>
              <a:gd name="T27" fmla="*/ 150 h 327"/>
              <a:gd name="T28" fmla="*/ 163 w 301"/>
              <a:gd name="T29" fmla="*/ 30 h 327"/>
              <a:gd name="T30" fmla="*/ 150 w 301"/>
              <a:gd name="T31" fmla="*/ 0 h 327"/>
              <a:gd name="T32" fmla="*/ 138 w 301"/>
              <a:gd name="T33" fmla="*/ 30 h 327"/>
              <a:gd name="T34" fmla="*/ 97 w 301"/>
              <a:gd name="T35" fmla="*/ 57 h 327"/>
              <a:gd name="T36" fmla="*/ 92 w 301"/>
              <a:gd name="T37" fmla="*/ 24 h 327"/>
              <a:gd name="T38" fmla="*/ 71 w 301"/>
              <a:gd name="T39" fmla="*/ 37 h 327"/>
              <a:gd name="T40" fmla="*/ 97 w 301"/>
              <a:gd name="T41" fmla="*/ 57 h 327"/>
              <a:gd name="T42" fmla="*/ 270 w 301"/>
              <a:gd name="T43" fmla="*/ 138 h 327"/>
              <a:gd name="T44" fmla="*/ 270 w 301"/>
              <a:gd name="T45" fmla="*/ 163 h 327"/>
              <a:gd name="T46" fmla="*/ 301 w 301"/>
              <a:gd name="T47" fmla="*/ 150 h 327"/>
              <a:gd name="T48" fmla="*/ 276 w 301"/>
              <a:gd name="T49" fmla="*/ 208 h 327"/>
              <a:gd name="T50" fmla="*/ 244 w 301"/>
              <a:gd name="T51" fmla="*/ 204 h 327"/>
              <a:gd name="T52" fmla="*/ 264 w 301"/>
              <a:gd name="T53" fmla="*/ 230 h 327"/>
              <a:gd name="T54" fmla="*/ 276 w 301"/>
              <a:gd name="T55" fmla="*/ 208 h 327"/>
              <a:gd name="T56" fmla="*/ 209 w 301"/>
              <a:gd name="T57" fmla="*/ 24 h 327"/>
              <a:gd name="T58" fmla="*/ 204 w 301"/>
              <a:gd name="T59" fmla="*/ 57 h 327"/>
              <a:gd name="T60" fmla="*/ 230 w 301"/>
              <a:gd name="T61" fmla="*/ 37 h 327"/>
              <a:gd name="T62" fmla="*/ 173 w 301"/>
              <a:gd name="T63" fmla="*/ 292 h 327"/>
              <a:gd name="T64" fmla="*/ 123 w 301"/>
              <a:gd name="T65" fmla="*/ 297 h 327"/>
              <a:gd name="T66" fmla="*/ 124 w 301"/>
              <a:gd name="T67" fmla="*/ 310 h 327"/>
              <a:gd name="T68" fmla="*/ 130 w 301"/>
              <a:gd name="T69" fmla="*/ 315 h 327"/>
              <a:gd name="T70" fmla="*/ 133 w 301"/>
              <a:gd name="T71" fmla="*/ 316 h 327"/>
              <a:gd name="T72" fmla="*/ 142 w 301"/>
              <a:gd name="T73" fmla="*/ 326 h 327"/>
              <a:gd name="T74" fmla="*/ 150 w 301"/>
              <a:gd name="T75" fmla="*/ 327 h 327"/>
              <a:gd name="T76" fmla="*/ 160 w 301"/>
              <a:gd name="T77" fmla="*/ 324 h 327"/>
              <a:gd name="T78" fmla="*/ 170 w 301"/>
              <a:gd name="T79" fmla="*/ 316 h 327"/>
              <a:gd name="T80" fmla="*/ 174 w 301"/>
              <a:gd name="T81" fmla="*/ 314 h 327"/>
              <a:gd name="T82" fmla="*/ 178 w 301"/>
              <a:gd name="T83" fmla="*/ 307 h 327"/>
              <a:gd name="T84" fmla="*/ 173 w 301"/>
              <a:gd name="T85" fmla="*/ 292 h 327"/>
              <a:gd name="T86" fmla="*/ 71 w 301"/>
              <a:gd name="T87" fmla="*/ 151 h 327"/>
              <a:gd name="T88" fmla="*/ 95 w 301"/>
              <a:gd name="T89" fmla="*/ 211 h 327"/>
              <a:gd name="T90" fmla="*/ 116 w 301"/>
              <a:gd name="T91" fmla="*/ 275 h 327"/>
              <a:gd name="T92" fmla="*/ 176 w 301"/>
              <a:gd name="T93" fmla="*/ 284 h 327"/>
              <a:gd name="T94" fmla="*/ 181 w 301"/>
              <a:gd name="T95" fmla="*/ 268 h 327"/>
              <a:gd name="T96" fmla="*/ 215 w 301"/>
              <a:gd name="T97" fmla="*/ 201 h 327"/>
              <a:gd name="T98" fmla="*/ 207 w 301"/>
              <a:gd name="T99" fmla="*/ 93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01" h="327">
                <a:moveTo>
                  <a:pt x="53" y="79"/>
                </a:moveTo>
                <a:cubicBezTo>
                  <a:pt x="37" y="70"/>
                  <a:pt x="37" y="70"/>
                  <a:pt x="37" y="70"/>
                </a:cubicBezTo>
                <a:cubicBezTo>
                  <a:pt x="31" y="67"/>
                  <a:pt x="24" y="69"/>
                  <a:pt x="20" y="75"/>
                </a:cubicBezTo>
                <a:cubicBezTo>
                  <a:pt x="17" y="81"/>
                  <a:pt x="19" y="88"/>
                  <a:pt x="25" y="92"/>
                </a:cubicBezTo>
                <a:cubicBezTo>
                  <a:pt x="40" y="101"/>
                  <a:pt x="40" y="101"/>
                  <a:pt x="40" y="101"/>
                </a:cubicBezTo>
                <a:cubicBezTo>
                  <a:pt x="46" y="104"/>
                  <a:pt x="54" y="102"/>
                  <a:pt x="57" y="96"/>
                </a:cubicBezTo>
                <a:cubicBezTo>
                  <a:pt x="61" y="90"/>
                  <a:pt x="59" y="83"/>
                  <a:pt x="53" y="79"/>
                </a:cubicBezTo>
                <a:close/>
                <a:moveTo>
                  <a:pt x="40" y="199"/>
                </a:moveTo>
                <a:cubicBezTo>
                  <a:pt x="25" y="208"/>
                  <a:pt x="25" y="208"/>
                  <a:pt x="25" y="208"/>
                </a:cubicBezTo>
                <a:cubicBezTo>
                  <a:pt x="19" y="212"/>
                  <a:pt x="17" y="219"/>
                  <a:pt x="20" y="225"/>
                </a:cubicBezTo>
                <a:cubicBezTo>
                  <a:pt x="24" y="231"/>
                  <a:pt x="31" y="233"/>
                  <a:pt x="37" y="230"/>
                </a:cubicBezTo>
                <a:cubicBezTo>
                  <a:pt x="53" y="221"/>
                  <a:pt x="53" y="221"/>
                  <a:pt x="53" y="221"/>
                </a:cubicBezTo>
                <a:cubicBezTo>
                  <a:pt x="59" y="217"/>
                  <a:pt x="61" y="210"/>
                  <a:pt x="57" y="204"/>
                </a:cubicBezTo>
                <a:cubicBezTo>
                  <a:pt x="54" y="198"/>
                  <a:pt x="46" y="196"/>
                  <a:pt x="40" y="199"/>
                </a:cubicBezTo>
                <a:close/>
                <a:moveTo>
                  <a:pt x="261" y="101"/>
                </a:moveTo>
                <a:cubicBezTo>
                  <a:pt x="276" y="92"/>
                  <a:pt x="276" y="92"/>
                  <a:pt x="276" y="92"/>
                </a:cubicBezTo>
                <a:cubicBezTo>
                  <a:pt x="282" y="88"/>
                  <a:pt x="284" y="81"/>
                  <a:pt x="281" y="75"/>
                </a:cubicBezTo>
                <a:cubicBezTo>
                  <a:pt x="277" y="69"/>
                  <a:pt x="270" y="67"/>
                  <a:pt x="264" y="70"/>
                </a:cubicBezTo>
                <a:cubicBezTo>
                  <a:pt x="248" y="79"/>
                  <a:pt x="248" y="79"/>
                  <a:pt x="248" y="79"/>
                </a:cubicBezTo>
                <a:cubicBezTo>
                  <a:pt x="242" y="83"/>
                  <a:pt x="240" y="90"/>
                  <a:pt x="244" y="96"/>
                </a:cubicBezTo>
                <a:cubicBezTo>
                  <a:pt x="247" y="102"/>
                  <a:pt x="255" y="104"/>
                  <a:pt x="261" y="101"/>
                </a:cubicBezTo>
                <a:close/>
                <a:moveTo>
                  <a:pt x="43" y="150"/>
                </a:moveTo>
                <a:cubicBezTo>
                  <a:pt x="43" y="143"/>
                  <a:pt x="37" y="138"/>
                  <a:pt x="31" y="138"/>
                </a:cubicBezTo>
                <a:cubicBezTo>
                  <a:pt x="13" y="138"/>
                  <a:pt x="13" y="138"/>
                  <a:pt x="13" y="138"/>
                </a:cubicBezTo>
                <a:cubicBezTo>
                  <a:pt x="6" y="138"/>
                  <a:pt x="0" y="143"/>
                  <a:pt x="0" y="150"/>
                </a:cubicBezTo>
                <a:cubicBezTo>
                  <a:pt x="0" y="157"/>
                  <a:pt x="6" y="163"/>
                  <a:pt x="13" y="163"/>
                </a:cubicBezTo>
                <a:cubicBezTo>
                  <a:pt x="31" y="163"/>
                  <a:pt x="31" y="163"/>
                  <a:pt x="31" y="163"/>
                </a:cubicBezTo>
                <a:cubicBezTo>
                  <a:pt x="37" y="163"/>
                  <a:pt x="43" y="157"/>
                  <a:pt x="43" y="150"/>
                </a:cubicBezTo>
                <a:close/>
                <a:moveTo>
                  <a:pt x="150" y="43"/>
                </a:moveTo>
                <a:cubicBezTo>
                  <a:pt x="157" y="43"/>
                  <a:pt x="163" y="37"/>
                  <a:pt x="163" y="30"/>
                </a:cubicBezTo>
                <a:cubicBezTo>
                  <a:pt x="163" y="12"/>
                  <a:pt x="163" y="12"/>
                  <a:pt x="163" y="12"/>
                </a:cubicBezTo>
                <a:cubicBezTo>
                  <a:pt x="163" y="5"/>
                  <a:pt x="157" y="0"/>
                  <a:pt x="150" y="0"/>
                </a:cubicBezTo>
                <a:cubicBezTo>
                  <a:pt x="144" y="0"/>
                  <a:pt x="138" y="5"/>
                  <a:pt x="138" y="12"/>
                </a:cubicBezTo>
                <a:cubicBezTo>
                  <a:pt x="138" y="30"/>
                  <a:pt x="138" y="30"/>
                  <a:pt x="138" y="30"/>
                </a:cubicBezTo>
                <a:cubicBezTo>
                  <a:pt x="138" y="37"/>
                  <a:pt x="144" y="43"/>
                  <a:pt x="150" y="43"/>
                </a:cubicBezTo>
                <a:close/>
                <a:moveTo>
                  <a:pt x="97" y="57"/>
                </a:moveTo>
                <a:cubicBezTo>
                  <a:pt x="103" y="53"/>
                  <a:pt x="105" y="46"/>
                  <a:pt x="101" y="40"/>
                </a:cubicBezTo>
                <a:cubicBezTo>
                  <a:pt x="92" y="24"/>
                  <a:pt x="92" y="24"/>
                  <a:pt x="92" y="24"/>
                </a:cubicBezTo>
                <a:cubicBezTo>
                  <a:pt x="89" y="18"/>
                  <a:pt x="81" y="16"/>
                  <a:pt x="75" y="20"/>
                </a:cubicBezTo>
                <a:cubicBezTo>
                  <a:pt x="69" y="23"/>
                  <a:pt x="67" y="31"/>
                  <a:pt x="71" y="37"/>
                </a:cubicBezTo>
                <a:cubicBezTo>
                  <a:pt x="80" y="52"/>
                  <a:pt x="80" y="52"/>
                  <a:pt x="80" y="52"/>
                </a:cubicBezTo>
                <a:cubicBezTo>
                  <a:pt x="83" y="58"/>
                  <a:pt x="91" y="60"/>
                  <a:pt x="97" y="57"/>
                </a:cubicBezTo>
                <a:close/>
                <a:moveTo>
                  <a:pt x="288" y="138"/>
                </a:moveTo>
                <a:cubicBezTo>
                  <a:pt x="270" y="138"/>
                  <a:pt x="270" y="138"/>
                  <a:pt x="270" y="138"/>
                </a:cubicBezTo>
                <a:cubicBezTo>
                  <a:pt x="264" y="138"/>
                  <a:pt x="258" y="143"/>
                  <a:pt x="258" y="150"/>
                </a:cubicBezTo>
                <a:cubicBezTo>
                  <a:pt x="258" y="157"/>
                  <a:pt x="264" y="163"/>
                  <a:pt x="270" y="163"/>
                </a:cubicBezTo>
                <a:cubicBezTo>
                  <a:pt x="288" y="163"/>
                  <a:pt x="288" y="163"/>
                  <a:pt x="288" y="163"/>
                </a:cubicBezTo>
                <a:cubicBezTo>
                  <a:pt x="295" y="163"/>
                  <a:pt x="301" y="157"/>
                  <a:pt x="301" y="150"/>
                </a:cubicBezTo>
                <a:cubicBezTo>
                  <a:pt x="301" y="143"/>
                  <a:pt x="295" y="138"/>
                  <a:pt x="288" y="138"/>
                </a:cubicBezTo>
                <a:close/>
                <a:moveTo>
                  <a:pt x="276" y="208"/>
                </a:moveTo>
                <a:cubicBezTo>
                  <a:pt x="261" y="199"/>
                  <a:pt x="261" y="199"/>
                  <a:pt x="261" y="199"/>
                </a:cubicBezTo>
                <a:cubicBezTo>
                  <a:pt x="255" y="196"/>
                  <a:pt x="247" y="198"/>
                  <a:pt x="244" y="204"/>
                </a:cubicBezTo>
                <a:cubicBezTo>
                  <a:pt x="240" y="210"/>
                  <a:pt x="242" y="217"/>
                  <a:pt x="248" y="221"/>
                </a:cubicBezTo>
                <a:cubicBezTo>
                  <a:pt x="264" y="230"/>
                  <a:pt x="264" y="230"/>
                  <a:pt x="264" y="230"/>
                </a:cubicBezTo>
                <a:cubicBezTo>
                  <a:pt x="270" y="233"/>
                  <a:pt x="277" y="231"/>
                  <a:pt x="281" y="225"/>
                </a:cubicBezTo>
                <a:cubicBezTo>
                  <a:pt x="284" y="219"/>
                  <a:pt x="282" y="212"/>
                  <a:pt x="276" y="208"/>
                </a:cubicBezTo>
                <a:close/>
                <a:moveTo>
                  <a:pt x="226" y="20"/>
                </a:moveTo>
                <a:cubicBezTo>
                  <a:pt x="220" y="16"/>
                  <a:pt x="212" y="18"/>
                  <a:pt x="209" y="24"/>
                </a:cubicBezTo>
                <a:cubicBezTo>
                  <a:pt x="200" y="40"/>
                  <a:pt x="200" y="40"/>
                  <a:pt x="200" y="40"/>
                </a:cubicBezTo>
                <a:cubicBezTo>
                  <a:pt x="196" y="46"/>
                  <a:pt x="198" y="53"/>
                  <a:pt x="204" y="57"/>
                </a:cubicBezTo>
                <a:cubicBezTo>
                  <a:pt x="210" y="60"/>
                  <a:pt x="218" y="58"/>
                  <a:pt x="221" y="52"/>
                </a:cubicBezTo>
                <a:cubicBezTo>
                  <a:pt x="230" y="37"/>
                  <a:pt x="230" y="37"/>
                  <a:pt x="230" y="37"/>
                </a:cubicBezTo>
                <a:cubicBezTo>
                  <a:pt x="234" y="31"/>
                  <a:pt x="232" y="23"/>
                  <a:pt x="226" y="20"/>
                </a:cubicBezTo>
                <a:close/>
                <a:moveTo>
                  <a:pt x="173" y="292"/>
                </a:moveTo>
                <a:cubicBezTo>
                  <a:pt x="128" y="292"/>
                  <a:pt x="128" y="292"/>
                  <a:pt x="128" y="292"/>
                </a:cubicBezTo>
                <a:cubicBezTo>
                  <a:pt x="126" y="292"/>
                  <a:pt x="123" y="294"/>
                  <a:pt x="123" y="297"/>
                </a:cubicBezTo>
                <a:cubicBezTo>
                  <a:pt x="123" y="307"/>
                  <a:pt x="123" y="307"/>
                  <a:pt x="123" y="307"/>
                </a:cubicBezTo>
                <a:cubicBezTo>
                  <a:pt x="123" y="308"/>
                  <a:pt x="124" y="309"/>
                  <a:pt x="124" y="310"/>
                </a:cubicBezTo>
                <a:cubicBezTo>
                  <a:pt x="128" y="314"/>
                  <a:pt x="128" y="314"/>
                  <a:pt x="128" y="314"/>
                </a:cubicBezTo>
                <a:cubicBezTo>
                  <a:pt x="129" y="315"/>
                  <a:pt x="129" y="315"/>
                  <a:pt x="130" y="315"/>
                </a:cubicBezTo>
                <a:cubicBezTo>
                  <a:pt x="131" y="316"/>
                  <a:pt x="131" y="316"/>
                  <a:pt x="132" y="316"/>
                </a:cubicBezTo>
                <a:cubicBezTo>
                  <a:pt x="132" y="316"/>
                  <a:pt x="133" y="316"/>
                  <a:pt x="133" y="316"/>
                </a:cubicBezTo>
                <a:cubicBezTo>
                  <a:pt x="141" y="324"/>
                  <a:pt x="141" y="324"/>
                  <a:pt x="141" y="324"/>
                </a:cubicBezTo>
                <a:cubicBezTo>
                  <a:pt x="141" y="325"/>
                  <a:pt x="142" y="325"/>
                  <a:pt x="142" y="326"/>
                </a:cubicBezTo>
                <a:cubicBezTo>
                  <a:pt x="144" y="326"/>
                  <a:pt x="147" y="327"/>
                  <a:pt x="150" y="327"/>
                </a:cubicBezTo>
                <a:cubicBezTo>
                  <a:pt x="150" y="327"/>
                  <a:pt x="150" y="327"/>
                  <a:pt x="150" y="327"/>
                </a:cubicBezTo>
                <a:cubicBezTo>
                  <a:pt x="155" y="326"/>
                  <a:pt x="158" y="326"/>
                  <a:pt x="159" y="325"/>
                </a:cubicBezTo>
                <a:cubicBezTo>
                  <a:pt x="160" y="325"/>
                  <a:pt x="160" y="325"/>
                  <a:pt x="160" y="324"/>
                </a:cubicBezTo>
                <a:cubicBezTo>
                  <a:pt x="160" y="324"/>
                  <a:pt x="168" y="316"/>
                  <a:pt x="169" y="316"/>
                </a:cubicBezTo>
                <a:cubicBezTo>
                  <a:pt x="169" y="316"/>
                  <a:pt x="169" y="316"/>
                  <a:pt x="170" y="316"/>
                </a:cubicBezTo>
                <a:cubicBezTo>
                  <a:pt x="170" y="316"/>
                  <a:pt x="170" y="316"/>
                  <a:pt x="171" y="316"/>
                </a:cubicBezTo>
                <a:cubicBezTo>
                  <a:pt x="172" y="316"/>
                  <a:pt x="173" y="315"/>
                  <a:pt x="174" y="314"/>
                </a:cubicBezTo>
                <a:cubicBezTo>
                  <a:pt x="177" y="310"/>
                  <a:pt x="177" y="310"/>
                  <a:pt x="177" y="310"/>
                </a:cubicBezTo>
                <a:cubicBezTo>
                  <a:pt x="178" y="309"/>
                  <a:pt x="178" y="308"/>
                  <a:pt x="178" y="307"/>
                </a:cubicBezTo>
                <a:cubicBezTo>
                  <a:pt x="178" y="297"/>
                  <a:pt x="178" y="297"/>
                  <a:pt x="178" y="297"/>
                </a:cubicBezTo>
                <a:cubicBezTo>
                  <a:pt x="178" y="294"/>
                  <a:pt x="176" y="292"/>
                  <a:pt x="173" y="292"/>
                </a:cubicBezTo>
                <a:close/>
                <a:moveTo>
                  <a:pt x="151" y="68"/>
                </a:moveTo>
                <a:cubicBezTo>
                  <a:pt x="107" y="68"/>
                  <a:pt x="71" y="105"/>
                  <a:pt x="71" y="151"/>
                </a:cubicBezTo>
                <a:cubicBezTo>
                  <a:pt x="71" y="169"/>
                  <a:pt x="76" y="186"/>
                  <a:pt x="87" y="201"/>
                </a:cubicBezTo>
                <a:cubicBezTo>
                  <a:pt x="87" y="201"/>
                  <a:pt x="92" y="208"/>
                  <a:pt x="95" y="211"/>
                </a:cubicBezTo>
                <a:cubicBezTo>
                  <a:pt x="113" y="234"/>
                  <a:pt x="122" y="252"/>
                  <a:pt x="122" y="266"/>
                </a:cubicBezTo>
                <a:cubicBezTo>
                  <a:pt x="119" y="268"/>
                  <a:pt x="116" y="271"/>
                  <a:pt x="116" y="275"/>
                </a:cubicBezTo>
                <a:cubicBezTo>
                  <a:pt x="116" y="280"/>
                  <a:pt x="120" y="284"/>
                  <a:pt x="125" y="284"/>
                </a:cubicBezTo>
                <a:cubicBezTo>
                  <a:pt x="176" y="284"/>
                  <a:pt x="176" y="284"/>
                  <a:pt x="176" y="284"/>
                </a:cubicBezTo>
                <a:cubicBezTo>
                  <a:pt x="181" y="284"/>
                  <a:pt x="185" y="280"/>
                  <a:pt x="185" y="275"/>
                </a:cubicBezTo>
                <a:cubicBezTo>
                  <a:pt x="185" y="272"/>
                  <a:pt x="184" y="269"/>
                  <a:pt x="181" y="268"/>
                </a:cubicBezTo>
                <a:cubicBezTo>
                  <a:pt x="181" y="251"/>
                  <a:pt x="189" y="232"/>
                  <a:pt x="207" y="211"/>
                </a:cubicBezTo>
                <a:cubicBezTo>
                  <a:pt x="209" y="208"/>
                  <a:pt x="214" y="201"/>
                  <a:pt x="215" y="201"/>
                </a:cubicBezTo>
                <a:cubicBezTo>
                  <a:pt x="225" y="187"/>
                  <a:pt x="230" y="170"/>
                  <a:pt x="231" y="152"/>
                </a:cubicBezTo>
                <a:cubicBezTo>
                  <a:pt x="231" y="129"/>
                  <a:pt x="222" y="109"/>
                  <a:pt x="207" y="93"/>
                </a:cubicBezTo>
                <a:cubicBezTo>
                  <a:pt x="192" y="77"/>
                  <a:pt x="172" y="68"/>
                  <a:pt x="151" y="68"/>
                </a:cubicBez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40674" y="1654814"/>
            <a:ext cx="119316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kern="1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App</a:t>
            </a:r>
            <a:r>
              <a:rPr lang="zh-CN" altLang="en-US" sz="2000" kern="1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功能</a:t>
            </a:r>
            <a:endParaRPr lang="zh-CN" altLang="en-US" sz="2000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87960" y="221615"/>
            <a:ext cx="1344930" cy="134493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4"/>
          <p:cNvSpPr txBox="1"/>
          <p:nvPr/>
        </p:nvSpPr>
        <p:spPr>
          <a:xfrm>
            <a:off x="240665" y="1045845"/>
            <a:ext cx="1305560" cy="260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 smtClean="0">
                <a:solidFill>
                  <a:srgbClr val="FCB0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</a:t>
            </a:r>
            <a:endParaRPr lang="zh-CN" altLang="en-US" sz="2400" b="1" dirty="0" smtClean="0">
              <a:solidFill>
                <a:srgbClr val="FCB0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Freeform 28"/>
          <p:cNvSpPr>
            <a:spLocks noEditPoints="1"/>
          </p:cNvSpPr>
          <p:nvPr/>
        </p:nvSpPr>
        <p:spPr bwMode="auto">
          <a:xfrm>
            <a:off x="532130" y="352425"/>
            <a:ext cx="723265" cy="543560"/>
          </a:xfrm>
          <a:custGeom>
            <a:avLst/>
            <a:gdLst>
              <a:gd name="T0" fmla="*/ 40 w 192"/>
              <a:gd name="T1" fmla="*/ 118 h 144"/>
              <a:gd name="T2" fmla="*/ 40 w 192"/>
              <a:gd name="T3" fmla="*/ 118 h 144"/>
              <a:gd name="T4" fmla="*/ 56 w 192"/>
              <a:gd name="T5" fmla="*/ 116 h 144"/>
              <a:gd name="T6" fmla="*/ 97 w 192"/>
              <a:gd name="T7" fmla="*/ 137 h 144"/>
              <a:gd name="T8" fmla="*/ 99 w 192"/>
              <a:gd name="T9" fmla="*/ 137 h 144"/>
              <a:gd name="T10" fmla="*/ 140 w 192"/>
              <a:gd name="T11" fmla="*/ 116 h 144"/>
              <a:gd name="T12" fmla="*/ 156 w 192"/>
              <a:gd name="T13" fmla="*/ 118 h 144"/>
              <a:gd name="T14" fmla="*/ 156 w 192"/>
              <a:gd name="T15" fmla="*/ 118 h 144"/>
              <a:gd name="T16" fmla="*/ 156 w 192"/>
              <a:gd name="T17" fmla="*/ 70 h 144"/>
              <a:gd name="T18" fmla="*/ 96 w 192"/>
              <a:gd name="T19" fmla="*/ 98 h 144"/>
              <a:gd name="T20" fmla="*/ 40 w 192"/>
              <a:gd name="T21" fmla="*/ 72 h 144"/>
              <a:gd name="T22" fmla="*/ 40 w 192"/>
              <a:gd name="T23" fmla="*/ 118 h 144"/>
              <a:gd name="T24" fmla="*/ 96 w 192"/>
              <a:gd name="T25" fmla="*/ 0 h 144"/>
              <a:gd name="T26" fmla="*/ 0 w 192"/>
              <a:gd name="T27" fmla="*/ 44 h 144"/>
              <a:gd name="T28" fmla="*/ 96 w 192"/>
              <a:gd name="T29" fmla="*/ 88 h 144"/>
              <a:gd name="T30" fmla="*/ 192 w 192"/>
              <a:gd name="T31" fmla="*/ 44 h 144"/>
              <a:gd name="T32" fmla="*/ 96 w 192"/>
              <a:gd name="T33" fmla="*/ 0 h 144"/>
              <a:gd name="T34" fmla="*/ 8 w 192"/>
              <a:gd name="T35" fmla="*/ 56 h 144"/>
              <a:gd name="T36" fmla="*/ 4 w 192"/>
              <a:gd name="T37" fmla="*/ 104 h 144"/>
              <a:gd name="T38" fmla="*/ 12 w 192"/>
              <a:gd name="T39" fmla="*/ 104 h 144"/>
              <a:gd name="T40" fmla="*/ 12 w 192"/>
              <a:gd name="T41" fmla="*/ 58 h 144"/>
              <a:gd name="T42" fmla="*/ 8 w 192"/>
              <a:gd name="T43" fmla="*/ 56 h 144"/>
              <a:gd name="T44" fmla="*/ 16 w 192"/>
              <a:gd name="T45" fmla="*/ 144 h 144"/>
              <a:gd name="T46" fmla="*/ 9 w 192"/>
              <a:gd name="T47" fmla="*/ 124 h 144"/>
              <a:gd name="T48" fmla="*/ 16 w 192"/>
              <a:gd name="T49" fmla="*/ 116 h 144"/>
              <a:gd name="T50" fmla="*/ 8 w 192"/>
              <a:gd name="T51" fmla="*/ 108 h 144"/>
              <a:gd name="T52" fmla="*/ 0 w 192"/>
              <a:gd name="T53" fmla="*/ 116 h 144"/>
              <a:gd name="T54" fmla="*/ 7 w 192"/>
              <a:gd name="T55" fmla="*/ 124 h 144"/>
              <a:gd name="T56" fmla="*/ 0 w 192"/>
              <a:gd name="T57" fmla="*/ 144 h 144"/>
              <a:gd name="T58" fmla="*/ 16 w 192"/>
              <a:gd name="T59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92" h="144">
                <a:moveTo>
                  <a:pt x="40" y="118"/>
                </a:moveTo>
                <a:cubicBezTo>
                  <a:pt x="40" y="118"/>
                  <a:pt x="40" y="118"/>
                  <a:pt x="40" y="118"/>
                </a:cubicBezTo>
                <a:cubicBezTo>
                  <a:pt x="45" y="116"/>
                  <a:pt x="50" y="116"/>
                  <a:pt x="56" y="116"/>
                </a:cubicBezTo>
                <a:cubicBezTo>
                  <a:pt x="72" y="116"/>
                  <a:pt x="91" y="127"/>
                  <a:pt x="97" y="137"/>
                </a:cubicBezTo>
                <a:cubicBezTo>
                  <a:pt x="99" y="137"/>
                  <a:pt x="99" y="137"/>
                  <a:pt x="99" y="137"/>
                </a:cubicBezTo>
                <a:cubicBezTo>
                  <a:pt x="105" y="127"/>
                  <a:pt x="123" y="116"/>
                  <a:pt x="140" y="116"/>
                </a:cubicBezTo>
                <a:cubicBezTo>
                  <a:pt x="145" y="116"/>
                  <a:pt x="151" y="116"/>
                  <a:pt x="156" y="118"/>
                </a:cubicBezTo>
                <a:cubicBezTo>
                  <a:pt x="156" y="118"/>
                  <a:pt x="156" y="118"/>
                  <a:pt x="156" y="118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96" y="98"/>
                  <a:pt x="96" y="98"/>
                  <a:pt x="96" y="98"/>
                </a:cubicBezTo>
                <a:cubicBezTo>
                  <a:pt x="40" y="72"/>
                  <a:pt x="40" y="72"/>
                  <a:pt x="40" y="72"/>
                </a:cubicBezTo>
                <a:lnTo>
                  <a:pt x="40" y="118"/>
                </a:lnTo>
                <a:close/>
                <a:moveTo>
                  <a:pt x="96" y="0"/>
                </a:moveTo>
                <a:cubicBezTo>
                  <a:pt x="0" y="44"/>
                  <a:pt x="0" y="44"/>
                  <a:pt x="0" y="44"/>
                </a:cubicBezTo>
                <a:cubicBezTo>
                  <a:pt x="96" y="88"/>
                  <a:pt x="96" y="88"/>
                  <a:pt x="96" y="88"/>
                </a:cubicBezTo>
                <a:cubicBezTo>
                  <a:pt x="192" y="44"/>
                  <a:pt x="192" y="44"/>
                  <a:pt x="192" y="44"/>
                </a:cubicBezTo>
                <a:lnTo>
                  <a:pt x="96" y="0"/>
                </a:lnTo>
                <a:close/>
                <a:moveTo>
                  <a:pt x="8" y="56"/>
                </a:moveTo>
                <a:cubicBezTo>
                  <a:pt x="4" y="104"/>
                  <a:pt x="4" y="104"/>
                  <a:pt x="4" y="104"/>
                </a:cubicBezTo>
                <a:cubicBezTo>
                  <a:pt x="12" y="104"/>
                  <a:pt x="12" y="104"/>
                  <a:pt x="12" y="104"/>
                </a:cubicBezTo>
                <a:cubicBezTo>
                  <a:pt x="12" y="58"/>
                  <a:pt x="12" y="58"/>
                  <a:pt x="12" y="58"/>
                </a:cubicBezTo>
                <a:lnTo>
                  <a:pt x="8" y="56"/>
                </a:lnTo>
                <a:close/>
                <a:moveTo>
                  <a:pt x="16" y="144"/>
                </a:moveTo>
                <a:cubicBezTo>
                  <a:pt x="9" y="124"/>
                  <a:pt x="9" y="124"/>
                  <a:pt x="9" y="124"/>
                </a:cubicBezTo>
                <a:cubicBezTo>
                  <a:pt x="13" y="123"/>
                  <a:pt x="16" y="120"/>
                  <a:pt x="16" y="116"/>
                </a:cubicBezTo>
                <a:cubicBezTo>
                  <a:pt x="16" y="111"/>
                  <a:pt x="12" y="108"/>
                  <a:pt x="8" y="108"/>
                </a:cubicBezTo>
                <a:cubicBezTo>
                  <a:pt x="3" y="108"/>
                  <a:pt x="0" y="111"/>
                  <a:pt x="0" y="116"/>
                </a:cubicBezTo>
                <a:cubicBezTo>
                  <a:pt x="0" y="120"/>
                  <a:pt x="3" y="123"/>
                  <a:pt x="7" y="124"/>
                </a:cubicBezTo>
                <a:cubicBezTo>
                  <a:pt x="0" y="144"/>
                  <a:pt x="0" y="144"/>
                  <a:pt x="0" y="144"/>
                </a:cubicBezTo>
                <a:lnTo>
                  <a:pt x="16" y="144"/>
                </a:ln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3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3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3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3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849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349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349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849"/>
                            </p:stCondLst>
                            <p:childTnLst>
                              <p:par>
                                <p:cTn id="9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0" grpId="0" bldLvl="0" animBg="1"/>
      <p:bldP spid="31" grpId="0" bldLvl="0" animBg="1"/>
      <p:bldP spid="32" grpId="0" bldLvl="0" animBg="1"/>
      <p:bldP spid="15" grpId="0"/>
      <p:bldP spid="40" grpId="0"/>
      <p:bldP spid="41" grpId="0"/>
      <p:bldP spid="42" grpId="0"/>
      <p:bldP spid="43" grpId="0"/>
      <p:bldP spid="44" grpId="0"/>
      <p:bldP spid="45" grpId="0"/>
      <p:bldP spid="26" grpId="0" bldLvl="0" animBg="1"/>
      <p:bldP spid="27" grpId="0" bldLvl="0" animBg="1"/>
      <p:bldP spid="28" grpId="0" bldLvl="0" animBg="1"/>
      <p:bldP spid="29" grpId="0" bldLvl="0" animBg="1"/>
      <p:bldP spid="5" grpId="0"/>
      <p:bldP spid="7" grpId="0" bldLvl="0" animBg="1"/>
      <p:bldP spid="9" grpId="0"/>
      <p:bldP spid="10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3"/>
          <p:cNvSpPr>
            <a:spLocks noChangeArrowheads="1"/>
          </p:cNvSpPr>
          <p:nvPr/>
        </p:nvSpPr>
        <p:spPr bwMode="auto">
          <a:xfrm>
            <a:off x="2669806" y="515424"/>
            <a:ext cx="4413250" cy="54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骑手</a:t>
            </a:r>
            <a:r>
              <a:rPr lang="en-US" altLang="zh-CN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与饿了么重点不同点</a:t>
            </a:r>
            <a:endParaRPr lang="zh-CN" altLang="en-US" sz="2935" b="1" dirty="0">
              <a:solidFill>
                <a:srgbClr val="202A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2"/>
          <p:cNvSpPr txBox="1"/>
          <p:nvPr/>
        </p:nvSpPr>
        <p:spPr>
          <a:xfrm>
            <a:off x="2669806" y="2040510"/>
            <a:ext cx="2562970" cy="1377315"/>
          </a:xfrm>
          <a:prstGeom prst="rect">
            <a:avLst/>
          </a:prstGeom>
          <a:noFill/>
        </p:spPr>
        <p:txBody>
          <a:bodyPr wrap="square" lIns="91386" tIns="45693" rIns="91386" bIns="45693" rtlCol="0"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zh-CN" altLang="en-US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校外骑手、校内骑手</a:t>
            </a:r>
            <a:endParaRPr lang="zh-CN" altLang="en-US" b="1" dirty="0">
              <a:solidFill>
                <a:srgbClr val="202A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None/>
            </a:pPr>
            <a:endParaRPr lang="en-US" altLang="zh-CN" b="1" dirty="0">
              <a:solidFill>
                <a:srgbClr val="202A36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zh-CN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ps</a:t>
            </a:r>
            <a:r>
              <a:rPr lang="zh-CN" altLang="en-US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：中间由中转站交接</a:t>
            </a:r>
            <a:endParaRPr lang="zh-CN" altLang="en-US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  <a:p>
            <a:pPr algn="just"/>
            <a:endParaRPr lang="en-US" altLang="zh-CN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900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38190" y="1921510"/>
            <a:ext cx="5753735" cy="40690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40674" y="1654814"/>
            <a:ext cx="119316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kern="1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App</a:t>
            </a:r>
            <a:r>
              <a:rPr lang="zh-CN" altLang="en-US" sz="2000" kern="1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功能</a:t>
            </a:r>
            <a:endParaRPr lang="zh-CN" altLang="en-US" sz="2000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87960" y="221615"/>
            <a:ext cx="1344930" cy="134493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4"/>
          <p:cNvSpPr txBox="1"/>
          <p:nvPr/>
        </p:nvSpPr>
        <p:spPr>
          <a:xfrm>
            <a:off x="240665" y="1045845"/>
            <a:ext cx="1305560" cy="260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 smtClean="0">
                <a:solidFill>
                  <a:srgbClr val="FCB0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</a:t>
            </a:r>
            <a:endParaRPr lang="zh-CN" altLang="en-US" sz="2400" b="1" dirty="0" smtClean="0">
              <a:solidFill>
                <a:srgbClr val="FCB0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Freeform 28"/>
          <p:cNvSpPr>
            <a:spLocks noEditPoints="1"/>
          </p:cNvSpPr>
          <p:nvPr/>
        </p:nvSpPr>
        <p:spPr bwMode="auto">
          <a:xfrm>
            <a:off x="532130" y="352425"/>
            <a:ext cx="723265" cy="543560"/>
          </a:xfrm>
          <a:custGeom>
            <a:avLst/>
            <a:gdLst>
              <a:gd name="T0" fmla="*/ 40 w 192"/>
              <a:gd name="T1" fmla="*/ 118 h 144"/>
              <a:gd name="T2" fmla="*/ 40 w 192"/>
              <a:gd name="T3" fmla="*/ 118 h 144"/>
              <a:gd name="T4" fmla="*/ 56 w 192"/>
              <a:gd name="T5" fmla="*/ 116 h 144"/>
              <a:gd name="T6" fmla="*/ 97 w 192"/>
              <a:gd name="T7" fmla="*/ 137 h 144"/>
              <a:gd name="T8" fmla="*/ 99 w 192"/>
              <a:gd name="T9" fmla="*/ 137 h 144"/>
              <a:gd name="T10" fmla="*/ 140 w 192"/>
              <a:gd name="T11" fmla="*/ 116 h 144"/>
              <a:gd name="T12" fmla="*/ 156 w 192"/>
              <a:gd name="T13" fmla="*/ 118 h 144"/>
              <a:gd name="T14" fmla="*/ 156 w 192"/>
              <a:gd name="T15" fmla="*/ 118 h 144"/>
              <a:gd name="T16" fmla="*/ 156 w 192"/>
              <a:gd name="T17" fmla="*/ 70 h 144"/>
              <a:gd name="T18" fmla="*/ 96 w 192"/>
              <a:gd name="T19" fmla="*/ 98 h 144"/>
              <a:gd name="T20" fmla="*/ 40 w 192"/>
              <a:gd name="T21" fmla="*/ 72 h 144"/>
              <a:gd name="T22" fmla="*/ 40 w 192"/>
              <a:gd name="T23" fmla="*/ 118 h 144"/>
              <a:gd name="T24" fmla="*/ 96 w 192"/>
              <a:gd name="T25" fmla="*/ 0 h 144"/>
              <a:gd name="T26" fmla="*/ 0 w 192"/>
              <a:gd name="T27" fmla="*/ 44 h 144"/>
              <a:gd name="T28" fmla="*/ 96 w 192"/>
              <a:gd name="T29" fmla="*/ 88 h 144"/>
              <a:gd name="T30" fmla="*/ 192 w 192"/>
              <a:gd name="T31" fmla="*/ 44 h 144"/>
              <a:gd name="T32" fmla="*/ 96 w 192"/>
              <a:gd name="T33" fmla="*/ 0 h 144"/>
              <a:gd name="T34" fmla="*/ 8 w 192"/>
              <a:gd name="T35" fmla="*/ 56 h 144"/>
              <a:gd name="T36" fmla="*/ 4 w 192"/>
              <a:gd name="T37" fmla="*/ 104 h 144"/>
              <a:gd name="T38" fmla="*/ 12 w 192"/>
              <a:gd name="T39" fmla="*/ 104 h 144"/>
              <a:gd name="T40" fmla="*/ 12 w 192"/>
              <a:gd name="T41" fmla="*/ 58 h 144"/>
              <a:gd name="T42" fmla="*/ 8 w 192"/>
              <a:gd name="T43" fmla="*/ 56 h 144"/>
              <a:gd name="T44" fmla="*/ 16 w 192"/>
              <a:gd name="T45" fmla="*/ 144 h 144"/>
              <a:gd name="T46" fmla="*/ 9 w 192"/>
              <a:gd name="T47" fmla="*/ 124 h 144"/>
              <a:gd name="T48" fmla="*/ 16 w 192"/>
              <a:gd name="T49" fmla="*/ 116 h 144"/>
              <a:gd name="T50" fmla="*/ 8 w 192"/>
              <a:gd name="T51" fmla="*/ 108 h 144"/>
              <a:gd name="T52" fmla="*/ 0 w 192"/>
              <a:gd name="T53" fmla="*/ 116 h 144"/>
              <a:gd name="T54" fmla="*/ 7 w 192"/>
              <a:gd name="T55" fmla="*/ 124 h 144"/>
              <a:gd name="T56" fmla="*/ 0 w 192"/>
              <a:gd name="T57" fmla="*/ 144 h 144"/>
              <a:gd name="T58" fmla="*/ 16 w 192"/>
              <a:gd name="T59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92" h="144">
                <a:moveTo>
                  <a:pt x="40" y="118"/>
                </a:moveTo>
                <a:cubicBezTo>
                  <a:pt x="40" y="118"/>
                  <a:pt x="40" y="118"/>
                  <a:pt x="40" y="118"/>
                </a:cubicBezTo>
                <a:cubicBezTo>
                  <a:pt x="45" y="116"/>
                  <a:pt x="50" y="116"/>
                  <a:pt x="56" y="116"/>
                </a:cubicBezTo>
                <a:cubicBezTo>
                  <a:pt x="72" y="116"/>
                  <a:pt x="91" y="127"/>
                  <a:pt x="97" y="137"/>
                </a:cubicBezTo>
                <a:cubicBezTo>
                  <a:pt x="99" y="137"/>
                  <a:pt x="99" y="137"/>
                  <a:pt x="99" y="137"/>
                </a:cubicBezTo>
                <a:cubicBezTo>
                  <a:pt x="105" y="127"/>
                  <a:pt x="123" y="116"/>
                  <a:pt x="140" y="116"/>
                </a:cubicBezTo>
                <a:cubicBezTo>
                  <a:pt x="145" y="116"/>
                  <a:pt x="151" y="116"/>
                  <a:pt x="156" y="118"/>
                </a:cubicBezTo>
                <a:cubicBezTo>
                  <a:pt x="156" y="118"/>
                  <a:pt x="156" y="118"/>
                  <a:pt x="156" y="118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96" y="98"/>
                  <a:pt x="96" y="98"/>
                  <a:pt x="96" y="98"/>
                </a:cubicBezTo>
                <a:cubicBezTo>
                  <a:pt x="40" y="72"/>
                  <a:pt x="40" y="72"/>
                  <a:pt x="40" y="72"/>
                </a:cubicBezTo>
                <a:lnTo>
                  <a:pt x="40" y="118"/>
                </a:lnTo>
                <a:close/>
                <a:moveTo>
                  <a:pt x="96" y="0"/>
                </a:moveTo>
                <a:cubicBezTo>
                  <a:pt x="0" y="44"/>
                  <a:pt x="0" y="44"/>
                  <a:pt x="0" y="44"/>
                </a:cubicBezTo>
                <a:cubicBezTo>
                  <a:pt x="96" y="88"/>
                  <a:pt x="96" y="88"/>
                  <a:pt x="96" y="88"/>
                </a:cubicBezTo>
                <a:cubicBezTo>
                  <a:pt x="192" y="44"/>
                  <a:pt x="192" y="44"/>
                  <a:pt x="192" y="44"/>
                </a:cubicBezTo>
                <a:lnTo>
                  <a:pt x="96" y="0"/>
                </a:lnTo>
                <a:close/>
                <a:moveTo>
                  <a:pt x="8" y="56"/>
                </a:moveTo>
                <a:cubicBezTo>
                  <a:pt x="4" y="104"/>
                  <a:pt x="4" y="104"/>
                  <a:pt x="4" y="104"/>
                </a:cubicBezTo>
                <a:cubicBezTo>
                  <a:pt x="12" y="104"/>
                  <a:pt x="12" y="104"/>
                  <a:pt x="12" y="104"/>
                </a:cubicBezTo>
                <a:cubicBezTo>
                  <a:pt x="12" y="58"/>
                  <a:pt x="12" y="58"/>
                  <a:pt x="12" y="58"/>
                </a:cubicBezTo>
                <a:lnTo>
                  <a:pt x="8" y="56"/>
                </a:lnTo>
                <a:close/>
                <a:moveTo>
                  <a:pt x="16" y="144"/>
                </a:moveTo>
                <a:cubicBezTo>
                  <a:pt x="9" y="124"/>
                  <a:pt x="9" y="124"/>
                  <a:pt x="9" y="124"/>
                </a:cubicBezTo>
                <a:cubicBezTo>
                  <a:pt x="13" y="123"/>
                  <a:pt x="16" y="120"/>
                  <a:pt x="16" y="116"/>
                </a:cubicBezTo>
                <a:cubicBezTo>
                  <a:pt x="16" y="111"/>
                  <a:pt x="12" y="108"/>
                  <a:pt x="8" y="108"/>
                </a:cubicBezTo>
                <a:cubicBezTo>
                  <a:pt x="3" y="108"/>
                  <a:pt x="0" y="111"/>
                  <a:pt x="0" y="116"/>
                </a:cubicBezTo>
                <a:cubicBezTo>
                  <a:pt x="0" y="120"/>
                  <a:pt x="3" y="123"/>
                  <a:pt x="7" y="124"/>
                </a:cubicBezTo>
                <a:cubicBezTo>
                  <a:pt x="0" y="144"/>
                  <a:pt x="0" y="144"/>
                  <a:pt x="0" y="144"/>
                </a:cubicBezTo>
                <a:lnTo>
                  <a:pt x="16" y="144"/>
                </a:ln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2" grpId="0"/>
      <p:bldP spid="5" grpId="0"/>
      <p:bldP spid="7" grpId="0" bldLvl="0" animBg="1"/>
      <p:bldP spid="9" grpId="0"/>
      <p:bldP spid="10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794611" y="1658983"/>
            <a:ext cx="3936375" cy="2050299"/>
          </a:xfrm>
          <a:prstGeom prst="round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7007683" y="1658983"/>
            <a:ext cx="3936375" cy="2050299"/>
          </a:xfrm>
          <a:prstGeom prst="round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2794611" y="3950801"/>
            <a:ext cx="3936375" cy="2050299"/>
          </a:xfrm>
          <a:prstGeom prst="round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7007683" y="3950801"/>
            <a:ext cx="3936375" cy="2050299"/>
          </a:xfrm>
          <a:prstGeom prst="round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2689642" y="515424"/>
            <a:ext cx="928370" cy="54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骑手</a:t>
            </a:r>
            <a:endParaRPr lang="zh-CN" altLang="en-US" sz="2935" b="1" dirty="0">
              <a:solidFill>
                <a:srgbClr val="202A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498"/>
          <p:cNvSpPr txBox="1"/>
          <p:nvPr/>
        </p:nvSpPr>
        <p:spPr>
          <a:xfrm>
            <a:off x="3965871" y="2090181"/>
            <a:ext cx="741680" cy="42989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r"/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注册</a:t>
            </a:r>
            <a:endParaRPr lang="zh-CN" altLang="en-US" sz="2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41" name="TextBox 499"/>
          <p:cNvSpPr txBox="1"/>
          <p:nvPr/>
        </p:nvSpPr>
        <p:spPr>
          <a:xfrm>
            <a:off x="10030394" y="2090181"/>
            <a:ext cx="741680" cy="42989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r"/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登录</a:t>
            </a:r>
            <a:endParaRPr lang="zh-CN" altLang="en-US" sz="2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42" name="TextBox 500"/>
          <p:cNvSpPr txBox="1"/>
          <p:nvPr/>
        </p:nvSpPr>
        <p:spPr>
          <a:xfrm>
            <a:off x="3168212" y="4415163"/>
            <a:ext cx="1859280" cy="42989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r"/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查看收入</a:t>
            </a:r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详情</a:t>
            </a:r>
            <a:endParaRPr lang="zh-CN" altLang="en-US" sz="2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43" name="TextBox 501"/>
          <p:cNvSpPr txBox="1"/>
          <p:nvPr/>
        </p:nvSpPr>
        <p:spPr>
          <a:xfrm>
            <a:off x="9241724" y="4414528"/>
            <a:ext cx="1530350" cy="42989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r"/>
            <a:r>
              <a:rPr lang="en-US" altLang="zh-CN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and more</a:t>
            </a:r>
            <a:endParaRPr lang="en-US" altLang="zh-CN" sz="2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44" name="TextBox 503"/>
          <p:cNvSpPr txBox="1"/>
          <p:nvPr/>
        </p:nvSpPr>
        <p:spPr>
          <a:xfrm>
            <a:off x="2883763" y="2553899"/>
            <a:ext cx="2141367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电话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密码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504"/>
          <p:cNvSpPr txBox="1"/>
          <p:nvPr/>
        </p:nvSpPr>
        <p:spPr>
          <a:xfrm>
            <a:off x="8792876" y="2740529"/>
            <a:ext cx="1979198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电话</a:t>
            </a:r>
            <a:endParaRPr lang="zh-CN" altLang="en-US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密码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Freeform 7"/>
          <p:cNvSpPr>
            <a:spLocks noEditPoints="1"/>
          </p:cNvSpPr>
          <p:nvPr/>
        </p:nvSpPr>
        <p:spPr bwMode="auto">
          <a:xfrm>
            <a:off x="7247310" y="4223530"/>
            <a:ext cx="1074505" cy="1447851"/>
          </a:xfrm>
          <a:custGeom>
            <a:avLst/>
            <a:gdLst>
              <a:gd name="T0" fmla="*/ 107 w 243"/>
              <a:gd name="T1" fmla="*/ 147 h 327"/>
              <a:gd name="T2" fmla="*/ 152 w 243"/>
              <a:gd name="T3" fmla="*/ 6 h 327"/>
              <a:gd name="T4" fmla="*/ 84 w 243"/>
              <a:gd name="T5" fmla="*/ 300 h 327"/>
              <a:gd name="T6" fmla="*/ 120 w 243"/>
              <a:gd name="T7" fmla="*/ 154 h 327"/>
              <a:gd name="T8" fmla="*/ 187 w 243"/>
              <a:gd name="T9" fmla="*/ 170 h 327"/>
              <a:gd name="T10" fmla="*/ 107 w 243"/>
              <a:gd name="T11" fmla="*/ 206 h 327"/>
              <a:gd name="T12" fmla="*/ 134 w 243"/>
              <a:gd name="T13" fmla="*/ 186 h 327"/>
              <a:gd name="T14" fmla="*/ 161 w 243"/>
              <a:gd name="T15" fmla="*/ 186 h 327"/>
              <a:gd name="T16" fmla="*/ 156 w 243"/>
              <a:gd name="T17" fmla="*/ 106 h 327"/>
              <a:gd name="T18" fmla="*/ 125 w 243"/>
              <a:gd name="T19" fmla="*/ 110 h 327"/>
              <a:gd name="T20" fmla="*/ 132 w 243"/>
              <a:gd name="T21" fmla="*/ 108 h 327"/>
              <a:gd name="T22" fmla="*/ 93 w 243"/>
              <a:gd name="T23" fmla="*/ 129 h 327"/>
              <a:gd name="T24" fmla="*/ 105 w 243"/>
              <a:gd name="T25" fmla="*/ 126 h 327"/>
              <a:gd name="T26" fmla="*/ 95 w 243"/>
              <a:gd name="T27" fmla="*/ 127 h 327"/>
              <a:gd name="T28" fmla="*/ 110 w 243"/>
              <a:gd name="T29" fmla="*/ 112 h 327"/>
              <a:gd name="T30" fmla="*/ 117 w 243"/>
              <a:gd name="T31" fmla="*/ 120 h 327"/>
              <a:gd name="T32" fmla="*/ 129 w 243"/>
              <a:gd name="T33" fmla="*/ 116 h 327"/>
              <a:gd name="T34" fmla="*/ 136 w 243"/>
              <a:gd name="T35" fmla="*/ 123 h 327"/>
              <a:gd name="T36" fmla="*/ 140 w 243"/>
              <a:gd name="T37" fmla="*/ 115 h 327"/>
              <a:gd name="T38" fmla="*/ 158 w 243"/>
              <a:gd name="T39" fmla="*/ 110 h 327"/>
              <a:gd name="T40" fmla="*/ 167 w 243"/>
              <a:gd name="T41" fmla="*/ 163 h 327"/>
              <a:gd name="T42" fmla="*/ 158 w 243"/>
              <a:gd name="T43" fmla="*/ 178 h 327"/>
              <a:gd name="T44" fmla="*/ 150 w 243"/>
              <a:gd name="T45" fmla="*/ 188 h 327"/>
              <a:gd name="T46" fmla="*/ 148 w 243"/>
              <a:gd name="T47" fmla="*/ 201 h 327"/>
              <a:gd name="T48" fmla="*/ 143 w 243"/>
              <a:gd name="T49" fmla="*/ 175 h 327"/>
              <a:gd name="T50" fmla="*/ 130 w 243"/>
              <a:gd name="T51" fmla="*/ 174 h 327"/>
              <a:gd name="T52" fmla="*/ 117 w 243"/>
              <a:gd name="T53" fmla="*/ 168 h 327"/>
              <a:gd name="T54" fmla="*/ 107 w 243"/>
              <a:gd name="T55" fmla="*/ 166 h 327"/>
              <a:gd name="T56" fmla="*/ 112 w 243"/>
              <a:gd name="T57" fmla="*/ 187 h 327"/>
              <a:gd name="T58" fmla="*/ 99 w 243"/>
              <a:gd name="T59" fmla="*/ 212 h 327"/>
              <a:gd name="T60" fmla="*/ 88 w 243"/>
              <a:gd name="T61" fmla="*/ 192 h 327"/>
              <a:gd name="T62" fmla="*/ 72 w 243"/>
              <a:gd name="T63" fmla="*/ 172 h 327"/>
              <a:gd name="T64" fmla="*/ 83 w 243"/>
              <a:gd name="T65" fmla="*/ 152 h 327"/>
              <a:gd name="T66" fmla="*/ 106 w 243"/>
              <a:gd name="T67" fmla="*/ 160 h 327"/>
              <a:gd name="T68" fmla="*/ 98 w 243"/>
              <a:gd name="T69" fmla="*/ 150 h 327"/>
              <a:gd name="T70" fmla="*/ 90 w 243"/>
              <a:gd name="T71" fmla="*/ 145 h 327"/>
              <a:gd name="T72" fmla="*/ 85 w 243"/>
              <a:gd name="T73" fmla="*/ 141 h 327"/>
              <a:gd name="T74" fmla="*/ 82 w 243"/>
              <a:gd name="T75" fmla="*/ 112 h 327"/>
              <a:gd name="T76" fmla="*/ 83 w 243"/>
              <a:gd name="T77" fmla="*/ 135 h 327"/>
              <a:gd name="T78" fmla="*/ 86 w 243"/>
              <a:gd name="T79" fmla="*/ 125 h 327"/>
              <a:gd name="T80" fmla="*/ 80 w 243"/>
              <a:gd name="T81" fmla="*/ 83 h 327"/>
              <a:gd name="T82" fmla="*/ 80 w 243"/>
              <a:gd name="T83" fmla="*/ 98 h 327"/>
              <a:gd name="T84" fmla="*/ 70 w 243"/>
              <a:gd name="T85" fmla="*/ 108 h 327"/>
              <a:gd name="T86" fmla="*/ 55 w 243"/>
              <a:gd name="T87" fmla="*/ 105 h 327"/>
              <a:gd name="T88" fmla="*/ 48 w 243"/>
              <a:gd name="T89" fmla="*/ 130 h 327"/>
              <a:gd name="T90" fmla="*/ 45 w 243"/>
              <a:gd name="T91" fmla="*/ 96 h 327"/>
              <a:gd name="T92" fmla="*/ 45 w 243"/>
              <a:gd name="T93" fmla="*/ 108 h 327"/>
              <a:gd name="T94" fmla="*/ 31 w 243"/>
              <a:gd name="T95" fmla="*/ 114 h 327"/>
              <a:gd name="T96" fmla="*/ 44 w 243"/>
              <a:gd name="T97" fmla="*/ 115 h 327"/>
              <a:gd name="T98" fmla="*/ 43 w 243"/>
              <a:gd name="T99" fmla="*/ 126 h 327"/>
              <a:gd name="T100" fmla="*/ 31 w 243"/>
              <a:gd name="T101" fmla="*/ 142 h 327"/>
              <a:gd name="T102" fmla="*/ 47 w 243"/>
              <a:gd name="T103" fmla="*/ 132 h 327"/>
              <a:gd name="T104" fmla="*/ 31 w 243"/>
              <a:gd name="T105" fmla="*/ 155 h 327"/>
              <a:gd name="T106" fmla="*/ 30 w 243"/>
              <a:gd name="T107" fmla="*/ 164 h 327"/>
              <a:gd name="T108" fmla="*/ 43 w 243"/>
              <a:gd name="T109" fmla="*/ 169 h 327"/>
              <a:gd name="T110" fmla="*/ 54 w 243"/>
              <a:gd name="T111" fmla="*/ 190 h 327"/>
              <a:gd name="T112" fmla="*/ 27 w 243"/>
              <a:gd name="T113" fmla="*/ 171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43" h="327">
                <a:moveTo>
                  <a:pt x="105" y="149"/>
                </a:moveTo>
                <a:cubicBezTo>
                  <a:pt x="106" y="149"/>
                  <a:pt x="109" y="149"/>
                  <a:pt x="109" y="150"/>
                </a:cubicBezTo>
                <a:cubicBezTo>
                  <a:pt x="110" y="150"/>
                  <a:pt x="110" y="151"/>
                  <a:pt x="110" y="151"/>
                </a:cubicBezTo>
                <a:cubicBezTo>
                  <a:pt x="111" y="151"/>
                  <a:pt x="112" y="151"/>
                  <a:pt x="112" y="151"/>
                </a:cubicBezTo>
                <a:cubicBezTo>
                  <a:pt x="112" y="150"/>
                  <a:pt x="112" y="151"/>
                  <a:pt x="112" y="150"/>
                </a:cubicBezTo>
                <a:cubicBezTo>
                  <a:pt x="112" y="149"/>
                  <a:pt x="111" y="148"/>
                  <a:pt x="110" y="146"/>
                </a:cubicBezTo>
                <a:cubicBezTo>
                  <a:pt x="111" y="145"/>
                  <a:pt x="111" y="145"/>
                  <a:pt x="111" y="145"/>
                </a:cubicBezTo>
                <a:cubicBezTo>
                  <a:pt x="111" y="145"/>
                  <a:pt x="110" y="145"/>
                  <a:pt x="109" y="145"/>
                </a:cubicBezTo>
                <a:cubicBezTo>
                  <a:pt x="109" y="146"/>
                  <a:pt x="109" y="146"/>
                  <a:pt x="109" y="146"/>
                </a:cubicBezTo>
                <a:cubicBezTo>
                  <a:pt x="108" y="147"/>
                  <a:pt x="108" y="147"/>
                  <a:pt x="107" y="147"/>
                </a:cubicBezTo>
                <a:cubicBezTo>
                  <a:pt x="107" y="146"/>
                  <a:pt x="107" y="146"/>
                  <a:pt x="107" y="145"/>
                </a:cubicBezTo>
                <a:cubicBezTo>
                  <a:pt x="107" y="145"/>
                  <a:pt x="107" y="145"/>
                  <a:pt x="106" y="144"/>
                </a:cubicBezTo>
                <a:cubicBezTo>
                  <a:pt x="105" y="145"/>
                  <a:pt x="105" y="146"/>
                  <a:pt x="104" y="147"/>
                </a:cubicBezTo>
                <a:cubicBezTo>
                  <a:pt x="104" y="147"/>
                  <a:pt x="104" y="147"/>
                  <a:pt x="104" y="148"/>
                </a:cubicBezTo>
                <a:cubicBezTo>
                  <a:pt x="104" y="149"/>
                  <a:pt x="104" y="149"/>
                  <a:pt x="104" y="150"/>
                </a:cubicBezTo>
                <a:cubicBezTo>
                  <a:pt x="104" y="150"/>
                  <a:pt x="105" y="149"/>
                  <a:pt x="105" y="149"/>
                </a:cubicBezTo>
                <a:close/>
                <a:moveTo>
                  <a:pt x="139" y="22"/>
                </a:moveTo>
                <a:cubicBezTo>
                  <a:pt x="140" y="15"/>
                  <a:pt x="140" y="15"/>
                  <a:pt x="140" y="15"/>
                </a:cubicBezTo>
                <a:cubicBezTo>
                  <a:pt x="149" y="17"/>
                  <a:pt x="149" y="17"/>
                  <a:pt x="149" y="17"/>
                </a:cubicBezTo>
                <a:cubicBezTo>
                  <a:pt x="152" y="6"/>
                  <a:pt x="152" y="6"/>
                  <a:pt x="152" y="6"/>
                </a:cubicBezTo>
                <a:cubicBezTo>
                  <a:pt x="120" y="0"/>
                  <a:pt x="120" y="0"/>
                  <a:pt x="120" y="0"/>
                </a:cubicBezTo>
                <a:cubicBezTo>
                  <a:pt x="118" y="11"/>
                  <a:pt x="118" y="11"/>
                  <a:pt x="118" y="11"/>
                </a:cubicBezTo>
                <a:cubicBezTo>
                  <a:pt x="125" y="12"/>
                  <a:pt x="125" y="12"/>
                  <a:pt x="125" y="12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19" y="44"/>
                  <a:pt x="119" y="44"/>
                  <a:pt x="119" y="44"/>
                </a:cubicBezTo>
                <a:cubicBezTo>
                  <a:pt x="178" y="57"/>
                  <a:pt x="215" y="114"/>
                  <a:pt x="203" y="173"/>
                </a:cubicBezTo>
                <a:cubicBezTo>
                  <a:pt x="191" y="232"/>
                  <a:pt x="133" y="270"/>
                  <a:pt x="74" y="257"/>
                </a:cubicBezTo>
                <a:cubicBezTo>
                  <a:pt x="68" y="283"/>
                  <a:pt x="68" y="283"/>
                  <a:pt x="68" y="283"/>
                </a:cubicBezTo>
                <a:cubicBezTo>
                  <a:pt x="74" y="284"/>
                  <a:pt x="79" y="285"/>
                  <a:pt x="84" y="286"/>
                </a:cubicBezTo>
                <a:cubicBezTo>
                  <a:pt x="84" y="300"/>
                  <a:pt x="84" y="300"/>
                  <a:pt x="84" y="300"/>
                </a:cubicBezTo>
                <a:cubicBezTo>
                  <a:pt x="10" y="300"/>
                  <a:pt x="10" y="300"/>
                  <a:pt x="10" y="300"/>
                </a:cubicBezTo>
                <a:cubicBezTo>
                  <a:pt x="10" y="327"/>
                  <a:pt x="10" y="327"/>
                  <a:pt x="10" y="327"/>
                </a:cubicBezTo>
                <a:cubicBezTo>
                  <a:pt x="174" y="327"/>
                  <a:pt x="174" y="327"/>
                  <a:pt x="174" y="327"/>
                </a:cubicBezTo>
                <a:cubicBezTo>
                  <a:pt x="174" y="300"/>
                  <a:pt x="174" y="300"/>
                  <a:pt x="174" y="300"/>
                </a:cubicBezTo>
                <a:cubicBezTo>
                  <a:pt x="101" y="300"/>
                  <a:pt x="101" y="300"/>
                  <a:pt x="101" y="300"/>
                </a:cubicBezTo>
                <a:cubicBezTo>
                  <a:pt x="101" y="286"/>
                  <a:pt x="101" y="286"/>
                  <a:pt x="101" y="286"/>
                </a:cubicBezTo>
                <a:cubicBezTo>
                  <a:pt x="162" y="284"/>
                  <a:pt x="216" y="241"/>
                  <a:pt x="229" y="179"/>
                </a:cubicBezTo>
                <a:cubicBezTo>
                  <a:pt x="243" y="111"/>
                  <a:pt x="204" y="43"/>
                  <a:pt x="139" y="22"/>
                </a:cubicBezTo>
                <a:close/>
                <a:moveTo>
                  <a:pt x="117" y="154"/>
                </a:moveTo>
                <a:cubicBezTo>
                  <a:pt x="120" y="154"/>
                  <a:pt x="120" y="154"/>
                  <a:pt x="120" y="154"/>
                </a:cubicBezTo>
                <a:cubicBezTo>
                  <a:pt x="120" y="154"/>
                  <a:pt x="120" y="154"/>
                  <a:pt x="120" y="154"/>
                </a:cubicBezTo>
                <a:cubicBezTo>
                  <a:pt x="120" y="154"/>
                  <a:pt x="120" y="153"/>
                  <a:pt x="120" y="153"/>
                </a:cubicBezTo>
                <a:cubicBezTo>
                  <a:pt x="120" y="151"/>
                  <a:pt x="119" y="150"/>
                  <a:pt x="119" y="149"/>
                </a:cubicBezTo>
                <a:cubicBezTo>
                  <a:pt x="119" y="148"/>
                  <a:pt x="121" y="148"/>
                  <a:pt x="121" y="147"/>
                </a:cubicBezTo>
                <a:cubicBezTo>
                  <a:pt x="120" y="146"/>
                  <a:pt x="118" y="147"/>
                  <a:pt x="117" y="148"/>
                </a:cubicBezTo>
                <a:cubicBezTo>
                  <a:pt x="116" y="150"/>
                  <a:pt x="118" y="151"/>
                  <a:pt x="118" y="153"/>
                </a:cubicBezTo>
                <a:cubicBezTo>
                  <a:pt x="118" y="153"/>
                  <a:pt x="117" y="153"/>
                  <a:pt x="117" y="154"/>
                </a:cubicBezTo>
                <a:close/>
                <a:moveTo>
                  <a:pt x="77" y="242"/>
                </a:moveTo>
                <a:cubicBezTo>
                  <a:pt x="84" y="243"/>
                  <a:pt x="90" y="244"/>
                  <a:pt x="96" y="244"/>
                </a:cubicBezTo>
                <a:cubicBezTo>
                  <a:pt x="140" y="244"/>
                  <a:pt x="179" y="213"/>
                  <a:pt x="187" y="170"/>
                </a:cubicBezTo>
                <a:cubicBezTo>
                  <a:pt x="198" y="119"/>
                  <a:pt x="166" y="70"/>
                  <a:pt x="115" y="60"/>
                </a:cubicBezTo>
                <a:cubicBezTo>
                  <a:pt x="109" y="58"/>
                  <a:pt x="103" y="58"/>
                  <a:pt x="96" y="58"/>
                </a:cubicBezTo>
                <a:cubicBezTo>
                  <a:pt x="53" y="58"/>
                  <a:pt x="14" y="89"/>
                  <a:pt x="5" y="132"/>
                </a:cubicBezTo>
                <a:cubicBezTo>
                  <a:pt x="0" y="156"/>
                  <a:pt x="5" y="181"/>
                  <a:pt x="19" y="202"/>
                </a:cubicBezTo>
                <a:cubicBezTo>
                  <a:pt x="32" y="222"/>
                  <a:pt x="53" y="237"/>
                  <a:pt x="77" y="242"/>
                </a:cubicBezTo>
                <a:close/>
                <a:moveTo>
                  <a:pt x="111" y="207"/>
                </a:moveTo>
                <a:cubicBezTo>
                  <a:pt x="110" y="209"/>
                  <a:pt x="109" y="210"/>
                  <a:pt x="109" y="212"/>
                </a:cubicBezTo>
                <a:cubicBezTo>
                  <a:pt x="108" y="212"/>
                  <a:pt x="108" y="214"/>
                  <a:pt x="107" y="214"/>
                </a:cubicBezTo>
                <a:cubicBezTo>
                  <a:pt x="106" y="214"/>
                  <a:pt x="106" y="213"/>
                  <a:pt x="106" y="212"/>
                </a:cubicBezTo>
                <a:cubicBezTo>
                  <a:pt x="106" y="210"/>
                  <a:pt x="107" y="208"/>
                  <a:pt x="107" y="206"/>
                </a:cubicBezTo>
                <a:cubicBezTo>
                  <a:pt x="107" y="205"/>
                  <a:pt x="108" y="204"/>
                  <a:pt x="109" y="204"/>
                </a:cubicBezTo>
                <a:cubicBezTo>
                  <a:pt x="109" y="204"/>
                  <a:pt x="109" y="204"/>
                  <a:pt x="109" y="204"/>
                </a:cubicBezTo>
                <a:cubicBezTo>
                  <a:pt x="110" y="204"/>
                  <a:pt x="109" y="204"/>
                  <a:pt x="110" y="203"/>
                </a:cubicBezTo>
                <a:cubicBezTo>
                  <a:pt x="110" y="203"/>
                  <a:pt x="110" y="201"/>
                  <a:pt x="111" y="201"/>
                </a:cubicBezTo>
                <a:cubicBezTo>
                  <a:pt x="112" y="201"/>
                  <a:pt x="112" y="203"/>
                  <a:pt x="112" y="204"/>
                </a:cubicBezTo>
                <a:cubicBezTo>
                  <a:pt x="112" y="204"/>
                  <a:pt x="111" y="206"/>
                  <a:pt x="111" y="207"/>
                </a:cubicBezTo>
                <a:close/>
                <a:moveTo>
                  <a:pt x="135" y="189"/>
                </a:moveTo>
                <a:cubicBezTo>
                  <a:pt x="135" y="190"/>
                  <a:pt x="134" y="189"/>
                  <a:pt x="134" y="189"/>
                </a:cubicBezTo>
                <a:cubicBezTo>
                  <a:pt x="133" y="189"/>
                  <a:pt x="134" y="188"/>
                  <a:pt x="134" y="187"/>
                </a:cubicBezTo>
                <a:cubicBezTo>
                  <a:pt x="134" y="187"/>
                  <a:pt x="134" y="186"/>
                  <a:pt x="134" y="186"/>
                </a:cubicBezTo>
                <a:cubicBezTo>
                  <a:pt x="135" y="187"/>
                  <a:pt x="136" y="187"/>
                  <a:pt x="135" y="189"/>
                </a:cubicBezTo>
                <a:close/>
                <a:moveTo>
                  <a:pt x="152" y="199"/>
                </a:moveTo>
                <a:cubicBezTo>
                  <a:pt x="152" y="198"/>
                  <a:pt x="152" y="196"/>
                  <a:pt x="153" y="196"/>
                </a:cubicBezTo>
                <a:cubicBezTo>
                  <a:pt x="153" y="196"/>
                  <a:pt x="153" y="196"/>
                  <a:pt x="154" y="196"/>
                </a:cubicBezTo>
                <a:cubicBezTo>
                  <a:pt x="154" y="196"/>
                  <a:pt x="155" y="195"/>
                  <a:pt x="156" y="195"/>
                </a:cubicBezTo>
                <a:cubicBezTo>
                  <a:pt x="155" y="196"/>
                  <a:pt x="153" y="197"/>
                  <a:pt x="152" y="199"/>
                </a:cubicBezTo>
                <a:close/>
                <a:moveTo>
                  <a:pt x="154" y="181"/>
                </a:moveTo>
                <a:cubicBezTo>
                  <a:pt x="154" y="180"/>
                  <a:pt x="155" y="180"/>
                  <a:pt x="156" y="180"/>
                </a:cubicBezTo>
                <a:cubicBezTo>
                  <a:pt x="156" y="181"/>
                  <a:pt x="155" y="182"/>
                  <a:pt x="154" y="181"/>
                </a:cubicBezTo>
                <a:close/>
                <a:moveTo>
                  <a:pt x="161" y="186"/>
                </a:moveTo>
                <a:cubicBezTo>
                  <a:pt x="161" y="186"/>
                  <a:pt x="161" y="185"/>
                  <a:pt x="161" y="185"/>
                </a:cubicBezTo>
                <a:cubicBezTo>
                  <a:pt x="161" y="184"/>
                  <a:pt x="162" y="184"/>
                  <a:pt x="162" y="183"/>
                </a:cubicBezTo>
                <a:cubicBezTo>
                  <a:pt x="162" y="182"/>
                  <a:pt x="162" y="182"/>
                  <a:pt x="163" y="182"/>
                </a:cubicBezTo>
                <a:cubicBezTo>
                  <a:pt x="163" y="182"/>
                  <a:pt x="163" y="182"/>
                  <a:pt x="163" y="182"/>
                </a:cubicBezTo>
                <a:cubicBezTo>
                  <a:pt x="163" y="184"/>
                  <a:pt x="162" y="185"/>
                  <a:pt x="161" y="186"/>
                </a:cubicBezTo>
                <a:close/>
                <a:moveTo>
                  <a:pt x="163" y="179"/>
                </a:moveTo>
                <a:cubicBezTo>
                  <a:pt x="163" y="179"/>
                  <a:pt x="162" y="179"/>
                  <a:pt x="162" y="178"/>
                </a:cubicBezTo>
                <a:cubicBezTo>
                  <a:pt x="162" y="177"/>
                  <a:pt x="163" y="176"/>
                  <a:pt x="164" y="176"/>
                </a:cubicBezTo>
                <a:cubicBezTo>
                  <a:pt x="164" y="178"/>
                  <a:pt x="163" y="178"/>
                  <a:pt x="163" y="179"/>
                </a:cubicBezTo>
                <a:close/>
                <a:moveTo>
                  <a:pt x="156" y="106"/>
                </a:moveTo>
                <a:cubicBezTo>
                  <a:pt x="155" y="106"/>
                  <a:pt x="155" y="106"/>
                  <a:pt x="155" y="106"/>
                </a:cubicBezTo>
                <a:cubicBezTo>
                  <a:pt x="154" y="105"/>
                  <a:pt x="154" y="104"/>
                  <a:pt x="153" y="103"/>
                </a:cubicBezTo>
                <a:cubicBezTo>
                  <a:pt x="153" y="103"/>
                  <a:pt x="153" y="103"/>
                  <a:pt x="154" y="103"/>
                </a:cubicBezTo>
                <a:cubicBezTo>
                  <a:pt x="154" y="104"/>
                  <a:pt x="155" y="105"/>
                  <a:pt x="156" y="106"/>
                </a:cubicBezTo>
                <a:close/>
                <a:moveTo>
                  <a:pt x="152" y="102"/>
                </a:moveTo>
                <a:cubicBezTo>
                  <a:pt x="153" y="102"/>
                  <a:pt x="153" y="102"/>
                  <a:pt x="153" y="103"/>
                </a:cubicBezTo>
                <a:cubicBezTo>
                  <a:pt x="153" y="103"/>
                  <a:pt x="152" y="103"/>
                  <a:pt x="152" y="103"/>
                </a:cubicBezTo>
                <a:cubicBezTo>
                  <a:pt x="152" y="102"/>
                  <a:pt x="152" y="102"/>
                  <a:pt x="152" y="102"/>
                </a:cubicBezTo>
                <a:close/>
                <a:moveTo>
                  <a:pt x="125" y="111"/>
                </a:moveTo>
                <a:cubicBezTo>
                  <a:pt x="125" y="111"/>
                  <a:pt x="125" y="111"/>
                  <a:pt x="125" y="110"/>
                </a:cubicBezTo>
                <a:cubicBezTo>
                  <a:pt x="125" y="110"/>
                  <a:pt x="126" y="109"/>
                  <a:pt x="126" y="109"/>
                </a:cubicBezTo>
                <a:cubicBezTo>
                  <a:pt x="126" y="109"/>
                  <a:pt x="126" y="108"/>
                  <a:pt x="126" y="108"/>
                </a:cubicBezTo>
                <a:cubicBezTo>
                  <a:pt x="126" y="108"/>
                  <a:pt x="127" y="108"/>
                  <a:pt x="127" y="108"/>
                </a:cubicBezTo>
                <a:cubicBezTo>
                  <a:pt x="128" y="107"/>
                  <a:pt x="128" y="107"/>
                  <a:pt x="128" y="106"/>
                </a:cubicBezTo>
                <a:cubicBezTo>
                  <a:pt x="129" y="106"/>
                  <a:pt x="129" y="107"/>
                  <a:pt x="130" y="106"/>
                </a:cubicBezTo>
                <a:cubicBezTo>
                  <a:pt x="131" y="106"/>
                  <a:pt x="132" y="106"/>
                  <a:pt x="133" y="106"/>
                </a:cubicBezTo>
                <a:cubicBezTo>
                  <a:pt x="133" y="106"/>
                  <a:pt x="133" y="106"/>
                  <a:pt x="134" y="106"/>
                </a:cubicBezTo>
                <a:cubicBezTo>
                  <a:pt x="135" y="105"/>
                  <a:pt x="136" y="104"/>
                  <a:pt x="137" y="105"/>
                </a:cubicBezTo>
                <a:cubicBezTo>
                  <a:pt x="137" y="106"/>
                  <a:pt x="137" y="106"/>
                  <a:pt x="137" y="107"/>
                </a:cubicBezTo>
                <a:cubicBezTo>
                  <a:pt x="135" y="108"/>
                  <a:pt x="134" y="107"/>
                  <a:pt x="132" y="108"/>
                </a:cubicBezTo>
                <a:cubicBezTo>
                  <a:pt x="132" y="108"/>
                  <a:pt x="132" y="108"/>
                  <a:pt x="132" y="108"/>
                </a:cubicBezTo>
                <a:cubicBezTo>
                  <a:pt x="131" y="109"/>
                  <a:pt x="130" y="109"/>
                  <a:pt x="129" y="110"/>
                </a:cubicBezTo>
                <a:cubicBezTo>
                  <a:pt x="128" y="110"/>
                  <a:pt x="126" y="112"/>
                  <a:pt x="127" y="114"/>
                </a:cubicBezTo>
                <a:cubicBezTo>
                  <a:pt x="127" y="114"/>
                  <a:pt x="127" y="114"/>
                  <a:pt x="127" y="114"/>
                </a:cubicBezTo>
                <a:cubicBezTo>
                  <a:pt x="127" y="116"/>
                  <a:pt x="126" y="115"/>
                  <a:pt x="125" y="115"/>
                </a:cubicBezTo>
                <a:cubicBezTo>
                  <a:pt x="125" y="114"/>
                  <a:pt x="125" y="114"/>
                  <a:pt x="125" y="114"/>
                </a:cubicBezTo>
                <a:cubicBezTo>
                  <a:pt x="124" y="113"/>
                  <a:pt x="124" y="113"/>
                  <a:pt x="124" y="112"/>
                </a:cubicBezTo>
                <a:cubicBezTo>
                  <a:pt x="124" y="112"/>
                  <a:pt x="124" y="112"/>
                  <a:pt x="125" y="111"/>
                </a:cubicBezTo>
                <a:close/>
                <a:moveTo>
                  <a:pt x="92" y="133"/>
                </a:moveTo>
                <a:cubicBezTo>
                  <a:pt x="94" y="134"/>
                  <a:pt x="93" y="130"/>
                  <a:pt x="93" y="129"/>
                </a:cubicBezTo>
                <a:cubicBezTo>
                  <a:pt x="94" y="128"/>
                  <a:pt x="95" y="128"/>
                  <a:pt x="95" y="128"/>
                </a:cubicBezTo>
                <a:cubicBezTo>
                  <a:pt x="96" y="129"/>
                  <a:pt x="96" y="131"/>
                  <a:pt x="97" y="132"/>
                </a:cubicBezTo>
                <a:cubicBezTo>
                  <a:pt x="98" y="132"/>
                  <a:pt x="100" y="133"/>
                  <a:pt x="101" y="132"/>
                </a:cubicBezTo>
                <a:cubicBezTo>
                  <a:pt x="101" y="131"/>
                  <a:pt x="101" y="130"/>
                  <a:pt x="102" y="130"/>
                </a:cubicBezTo>
                <a:cubicBezTo>
                  <a:pt x="102" y="130"/>
                  <a:pt x="103" y="130"/>
                  <a:pt x="103" y="129"/>
                </a:cubicBezTo>
                <a:cubicBezTo>
                  <a:pt x="103" y="129"/>
                  <a:pt x="103" y="128"/>
                  <a:pt x="103" y="128"/>
                </a:cubicBezTo>
                <a:cubicBezTo>
                  <a:pt x="103" y="127"/>
                  <a:pt x="105" y="127"/>
                  <a:pt x="106" y="127"/>
                </a:cubicBezTo>
                <a:cubicBezTo>
                  <a:pt x="106" y="127"/>
                  <a:pt x="106" y="127"/>
                  <a:pt x="106" y="127"/>
                </a:cubicBezTo>
                <a:cubicBezTo>
                  <a:pt x="106" y="126"/>
                  <a:pt x="105" y="127"/>
                  <a:pt x="105" y="127"/>
                </a:cubicBezTo>
                <a:cubicBezTo>
                  <a:pt x="105" y="127"/>
                  <a:pt x="105" y="126"/>
                  <a:pt x="105" y="126"/>
                </a:cubicBezTo>
                <a:cubicBezTo>
                  <a:pt x="105" y="126"/>
                  <a:pt x="104" y="127"/>
                  <a:pt x="103" y="126"/>
                </a:cubicBezTo>
                <a:cubicBezTo>
                  <a:pt x="102" y="126"/>
                  <a:pt x="102" y="125"/>
                  <a:pt x="102" y="125"/>
                </a:cubicBezTo>
                <a:cubicBezTo>
                  <a:pt x="102" y="122"/>
                  <a:pt x="103" y="121"/>
                  <a:pt x="105" y="119"/>
                </a:cubicBezTo>
                <a:cubicBezTo>
                  <a:pt x="105" y="119"/>
                  <a:pt x="105" y="119"/>
                  <a:pt x="105" y="119"/>
                </a:cubicBezTo>
                <a:cubicBezTo>
                  <a:pt x="104" y="118"/>
                  <a:pt x="103" y="119"/>
                  <a:pt x="103" y="119"/>
                </a:cubicBezTo>
                <a:cubicBezTo>
                  <a:pt x="102" y="122"/>
                  <a:pt x="99" y="121"/>
                  <a:pt x="99" y="124"/>
                </a:cubicBezTo>
                <a:cubicBezTo>
                  <a:pt x="99" y="125"/>
                  <a:pt x="100" y="125"/>
                  <a:pt x="100" y="126"/>
                </a:cubicBezTo>
                <a:cubicBezTo>
                  <a:pt x="99" y="127"/>
                  <a:pt x="99" y="128"/>
                  <a:pt x="98" y="129"/>
                </a:cubicBezTo>
                <a:cubicBezTo>
                  <a:pt x="97" y="129"/>
                  <a:pt x="97" y="128"/>
                  <a:pt x="97" y="127"/>
                </a:cubicBezTo>
                <a:cubicBezTo>
                  <a:pt x="96" y="127"/>
                  <a:pt x="96" y="127"/>
                  <a:pt x="95" y="127"/>
                </a:cubicBezTo>
                <a:cubicBezTo>
                  <a:pt x="95" y="127"/>
                  <a:pt x="94" y="128"/>
                  <a:pt x="93" y="128"/>
                </a:cubicBezTo>
                <a:cubicBezTo>
                  <a:pt x="93" y="127"/>
                  <a:pt x="93" y="127"/>
                  <a:pt x="93" y="127"/>
                </a:cubicBezTo>
                <a:cubicBezTo>
                  <a:pt x="93" y="127"/>
                  <a:pt x="92" y="127"/>
                  <a:pt x="92" y="126"/>
                </a:cubicBezTo>
                <a:cubicBezTo>
                  <a:pt x="92" y="125"/>
                  <a:pt x="92" y="123"/>
                  <a:pt x="92" y="122"/>
                </a:cubicBezTo>
                <a:cubicBezTo>
                  <a:pt x="94" y="121"/>
                  <a:pt x="95" y="120"/>
                  <a:pt x="96" y="118"/>
                </a:cubicBezTo>
                <a:cubicBezTo>
                  <a:pt x="96" y="116"/>
                  <a:pt x="98" y="115"/>
                  <a:pt x="99" y="114"/>
                </a:cubicBezTo>
                <a:cubicBezTo>
                  <a:pt x="100" y="113"/>
                  <a:pt x="102" y="113"/>
                  <a:pt x="103" y="111"/>
                </a:cubicBezTo>
                <a:cubicBezTo>
                  <a:pt x="104" y="111"/>
                  <a:pt x="104" y="112"/>
                  <a:pt x="104" y="112"/>
                </a:cubicBezTo>
                <a:cubicBezTo>
                  <a:pt x="105" y="111"/>
                  <a:pt x="107" y="112"/>
                  <a:pt x="108" y="111"/>
                </a:cubicBezTo>
                <a:cubicBezTo>
                  <a:pt x="108" y="112"/>
                  <a:pt x="109" y="112"/>
                  <a:pt x="110" y="112"/>
                </a:cubicBezTo>
                <a:cubicBezTo>
                  <a:pt x="110" y="112"/>
                  <a:pt x="110" y="112"/>
                  <a:pt x="110" y="113"/>
                </a:cubicBezTo>
                <a:cubicBezTo>
                  <a:pt x="111" y="113"/>
                  <a:pt x="111" y="113"/>
                  <a:pt x="111" y="113"/>
                </a:cubicBezTo>
                <a:cubicBezTo>
                  <a:pt x="113" y="114"/>
                  <a:pt x="114" y="115"/>
                  <a:pt x="115" y="117"/>
                </a:cubicBezTo>
                <a:cubicBezTo>
                  <a:pt x="115" y="117"/>
                  <a:pt x="116" y="117"/>
                  <a:pt x="116" y="118"/>
                </a:cubicBezTo>
                <a:cubicBezTo>
                  <a:pt x="115" y="120"/>
                  <a:pt x="113" y="120"/>
                  <a:pt x="111" y="119"/>
                </a:cubicBezTo>
                <a:cubicBezTo>
                  <a:pt x="111" y="120"/>
                  <a:pt x="112" y="120"/>
                  <a:pt x="112" y="121"/>
                </a:cubicBezTo>
                <a:cubicBezTo>
                  <a:pt x="112" y="122"/>
                  <a:pt x="112" y="122"/>
                  <a:pt x="113" y="123"/>
                </a:cubicBezTo>
                <a:cubicBezTo>
                  <a:pt x="113" y="123"/>
                  <a:pt x="113" y="122"/>
                  <a:pt x="113" y="122"/>
                </a:cubicBezTo>
                <a:cubicBezTo>
                  <a:pt x="114" y="122"/>
                  <a:pt x="114" y="122"/>
                  <a:pt x="114" y="122"/>
                </a:cubicBezTo>
                <a:cubicBezTo>
                  <a:pt x="115" y="121"/>
                  <a:pt x="116" y="120"/>
                  <a:pt x="117" y="120"/>
                </a:cubicBezTo>
                <a:cubicBezTo>
                  <a:pt x="118" y="119"/>
                  <a:pt x="118" y="118"/>
                  <a:pt x="118" y="117"/>
                </a:cubicBezTo>
                <a:cubicBezTo>
                  <a:pt x="119" y="116"/>
                  <a:pt x="119" y="117"/>
                  <a:pt x="120" y="118"/>
                </a:cubicBezTo>
                <a:cubicBezTo>
                  <a:pt x="120" y="119"/>
                  <a:pt x="119" y="119"/>
                  <a:pt x="119" y="119"/>
                </a:cubicBezTo>
                <a:cubicBezTo>
                  <a:pt x="120" y="120"/>
                  <a:pt x="120" y="119"/>
                  <a:pt x="121" y="119"/>
                </a:cubicBezTo>
                <a:cubicBezTo>
                  <a:pt x="121" y="119"/>
                  <a:pt x="122" y="119"/>
                  <a:pt x="122" y="118"/>
                </a:cubicBezTo>
                <a:cubicBezTo>
                  <a:pt x="123" y="118"/>
                  <a:pt x="123" y="118"/>
                  <a:pt x="124" y="118"/>
                </a:cubicBezTo>
                <a:cubicBezTo>
                  <a:pt x="125" y="118"/>
                  <a:pt x="125" y="118"/>
                  <a:pt x="126" y="118"/>
                </a:cubicBezTo>
                <a:cubicBezTo>
                  <a:pt x="126" y="118"/>
                  <a:pt x="127" y="119"/>
                  <a:pt x="128" y="118"/>
                </a:cubicBezTo>
                <a:cubicBezTo>
                  <a:pt x="128" y="118"/>
                  <a:pt x="129" y="118"/>
                  <a:pt x="129" y="118"/>
                </a:cubicBezTo>
                <a:cubicBezTo>
                  <a:pt x="130" y="117"/>
                  <a:pt x="128" y="117"/>
                  <a:pt x="129" y="116"/>
                </a:cubicBezTo>
                <a:cubicBezTo>
                  <a:pt x="130" y="116"/>
                  <a:pt x="130" y="117"/>
                  <a:pt x="131" y="118"/>
                </a:cubicBezTo>
                <a:cubicBezTo>
                  <a:pt x="132" y="118"/>
                  <a:pt x="132" y="118"/>
                  <a:pt x="133" y="118"/>
                </a:cubicBezTo>
                <a:cubicBezTo>
                  <a:pt x="133" y="119"/>
                  <a:pt x="134" y="119"/>
                  <a:pt x="134" y="120"/>
                </a:cubicBezTo>
                <a:cubicBezTo>
                  <a:pt x="135" y="118"/>
                  <a:pt x="134" y="116"/>
                  <a:pt x="134" y="115"/>
                </a:cubicBezTo>
                <a:cubicBezTo>
                  <a:pt x="135" y="115"/>
                  <a:pt x="135" y="114"/>
                  <a:pt x="135" y="114"/>
                </a:cubicBezTo>
                <a:cubicBezTo>
                  <a:pt x="135" y="113"/>
                  <a:pt x="137" y="112"/>
                  <a:pt x="137" y="113"/>
                </a:cubicBezTo>
                <a:cubicBezTo>
                  <a:pt x="138" y="113"/>
                  <a:pt x="138" y="114"/>
                  <a:pt x="138" y="114"/>
                </a:cubicBezTo>
                <a:cubicBezTo>
                  <a:pt x="138" y="116"/>
                  <a:pt x="137" y="116"/>
                  <a:pt x="137" y="117"/>
                </a:cubicBezTo>
                <a:cubicBezTo>
                  <a:pt x="137" y="118"/>
                  <a:pt x="137" y="119"/>
                  <a:pt x="138" y="120"/>
                </a:cubicBezTo>
                <a:cubicBezTo>
                  <a:pt x="137" y="121"/>
                  <a:pt x="137" y="122"/>
                  <a:pt x="136" y="123"/>
                </a:cubicBezTo>
                <a:cubicBezTo>
                  <a:pt x="137" y="123"/>
                  <a:pt x="137" y="122"/>
                  <a:pt x="138" y="122"/>
                </a:cubicBezTo>
                <a:cubicBezTo>
                  <a:pt x="138" y="122"/>
                  <a:pt x="138" y="121"/>
                  <a:pt x="138" y="121"/>
                </a:cubicBezTo>
                <a:cubicBezTo>
                  <a:pt x="139" y="120"/>
                  <a:pt x="139" y="120"/>
                  <a:pt x="140" y="120"/>
                </a:cubicBezTo>
                <a:cubicBezTo>
                  <a:pt x="140" y="120"/>
                  <a:pt x="139" y="120"/>
                  <a:pt x="139" y="120"/>
                </a:cubicBezTo>
                <a:cubicBezTo>
                  <a:pt x="138" y="119"/>
                  <a:pt x="139" y="118"/>
                  <a:pt x="138" y="117"/>
                </a:cubicBezTo>
                <a:cubicBezTo>
                  <a:pt x="138" y="117"/>
                  <a:pt x="139" y="116"/>
                  <a:pt x="139" y="115"/>
                </a:cubicBezTo>
                <a:cubicBezTo>
                  <a:pt x="139" y="115"/>
                  <a:pt x="139" y="115"/>
                  <a:pt x="140" y="115"/>
                </a:cubicBezTo>
                <a:cubicBezTo>
                  <a:pt x="140" y="115"/>
                  <a:pt x="140" y="116"/>
                  <a:pt x="140" y="116"/>
                </a:cubicBezTo>
                <a:cubicBezTo>
                  <a:pt x="140" y="117"/>
                  <a:pt x="140" y="117"/>
                  <a:pt x="141" y="117"/>
                </a:cubicBezTo>
                <a:cubicBezTo>
                  <a:pt x="141" y="116"/>
                  <a:pt x="140" y="116"/>
                  <a:pt x="140" y="115"/>
                </a:cubicBezTo>
                <a:cubicBezTo>
                  <a:pt x="141" y="114"/>
                  <a:pt x="143" y="115"/>
                  <a:pt x="144" y="116"/>
                </a:cubicBezTo>
                <a:cubicBezTo>
                  <a:pt x="144" y="117"/>
                  <a:pt x="144" y="117"/>
                  <a:pt x="144" y="118"/>
                </a:cubicBezTo>
                <a:cubicBezTo>
                  <a:pt x="145" y="117"/>
                  <a:pt x="144" y="115"/>
                  <a:pt x="143" y="115"/>
                </a:cubicBezTo>
                <a:cubicBezTo>
                  <a:pt x="143" y="114"/>
                  <a:pt x="143" y="114"/>
                  <a:pt x="143" y="114"/>
                </a:cubicBezTo>
                <a:cubicBezTo>
                  <a:pt x="144" y="113"/>
                  <a:pt x="146" y="114"/>
                  <a:pt x="148" y="113"/>
                </a:cubicBezTo>
                <a:cubicBezTo>
                  <a:pt x="148" y="113"/>
                  <a:pt x="147" y="112"/>
                  <a:pt x="148" y="112"/>
                </a:cubicBezTo>
                <a:cubicBezTo>
                  <a:pt x="148" y="111"/>
                  <a:pt x="150" y="111"/>
                  <a:pt x="152" y="111"/>
                </a:cubicBezTo>
                <a:cubicBezTo>
                  <a:pt x="152" y="111"/>
                  <a:pt x="153" y="110"/>
                  <a:pt x="153" y="110"/>
                </a:cubicBezTo>
                <a:cubicBezTo>
                  <a:pt x="154" y="111"/>
                  <a:pt x="156" y="111"/>
                  <a:pt x="157" y="110"/>
                </a:cubicBezTo>
                <a:cubicBezTo>
                  <a:pt x="158" y="110"/>
                  <a:pt x="157" y="110"/>
                  <a:pt x="158" y="110"/>
                </a:cubicBezTo>
                <a:cubicBezTo>
                  <a:pt x="158" y="109"/>
                  <a:pt x="158" y="109"/>
                  <a:pt x="158" y="109"/>
                </a:cubicBezTo>
                <a:cubicBezTo>
                  <a:pt x="168" y="125"/>
                  <a:pt x="173" y="144"/>
                  <a:pt x="169" y="163"/>
                </a:cubicBezTo>
                <a:cubicBezTo>
                  <a:pt x="169" y="163"/>
                  <a:pt x="169" y="164"/>
                  <a:pt x="169" y="164"/>
                </a:cubicBezTo>
                <a:cubicBezTo>
                  <a:pt x="169" y="164"/>
                  <a:pt x="169" y="164"/>
                  <a:pt x="169" y="164"/>
                </a:cubicBezTo>
                <a:cubicBezTo>
                  <a:pt x="169" y="165"/>
                  <a:pt x="169" y="165"/>
                  <a:pt x="169" y="165"/>
                </a:cubicBezTo>
                <a:cubicBezTo>
                  <a:pt x="169" y="165"/>
                  <a:pt x="169" y="165"/>
                  <a:pt x="169" y="165"/>
                </a:cubicBezTo>
                <a:cubicBezTo>
                  <a:pt x="169" y="166"/>
                  <a:pt x="168" y="167"/>
                  <a:pt x="168" y="169"/>
                </a:cubicBezTo>
                <a:cubicBezTo>
                  <a:pt x="167" y="168"/>
                  <a:pt x="167" y="168"/>
                  <a:pt x="167" y="166"/>
                </a:cubicBezTo>
                <a:cubicBezTo>
                  <a:pt x="167" y="165"/>
                  <a:pt x="167" y="165"/>
                  <a:pt x="167" y="164"/>
                </a:cubicBezTo>
                <a:cubicBezTo>
                  <a:pt x="167" y="164"/>
                  <a:pt x="167" y="164"/>
                  <a:pt x="167" y="163"/>
                </a:cubicBezTo>
                <a:cubicBezTo>
                  <a:pt x="166" y="163"/>
                  <a:pt x="166" y="163"/>
                  <a:pt x="165" y="163"/>
                </a:cubicBezTo>
                <a:cubicBezTo>
                  <a:pt x="165" y="163"/>
                  <a:pt x="165" y="162"/>
                  <a:pt x="165" y="162"/>
                </a:cubicBezTo>
                <a:cubicBezTo>
                  <a:pt x="164" y="162"/>
                  <a:pt x="163" y="162"/>
                  <a:pt x="163" y="163"/>
                </a:cubicBezTo>
                <a:cubicBezTo>
                  <a:pt x="163" y="163"/>
                  <a:pt x="163" y="164"/>
                  <a:pt x="163" y="164"/>
                </a:cubicBezTo>
                <a:cubicBezTo>
                  <a:pt x="164" y="164"/>
                  <a:pt x="165" y="164"/>
                  <a:pt x="165" y="165"/>
                </a:cubicBezTo>
                <a:cubicBezTo>
                  <a:pt x="165" y="166"/>
                  <a:pt x="164" y="166"/>
                  <a:pt x="163" y="167"/>
                </a:cubicBezTo>
                <a:cubicBezTo>
                  <a:pt x="163" y="169"/>
                  <a:pt x="164" y="169"/>
                  <a:pt x="164" y="171"/>
                </a:cubicBezTo>
                <a:cubicBezTo>
                  <a:pt x="164" y="171"/>
                  <a:pt x="164" y="171"/>
                  <a:pt x="164" y="172"/>
                </a:cubicBezTo>
                <a:cubicBezTo>
                  <a:pt x="164" y="174"/>
                  <a:pt x="162" y="174"/>
                  <a:pt x="162" y="176"/>
                </a:cubicBezTo>
                <a:cubicBezTo>
                  <a:pt x="161" y="177"/>
                  <a:pt x="159" y="178"/>
                  <a:pt x="158" y="178"/>
                </a:cubicBezTo>
                <a:cubicBezTo>
                  <a:pt x="158" y="178"/>
                  <a:pt x="158" y="178"/>
                  <a:pt x="157" y="178"/>
                </a:cubicBezTo>
                <a:cubicBezTo>
                  <a:pt x="157" y="179"/>
                  <a:pt x="156" y="179"/>
                  <a:pt x="155" y="179"/>
                </a:cubicBezTo>
                <a:cubicBezTo>
                  <a:pt x="155" y="179"/>
                  <a:pt x="155" y="179"/>
                  <a:pt x="155" y="179"/>
                </a:cubicBezTo>
                <a:cubicBezTo>
                  <a:pt x="154" y="179"/>
                  <a:pt x="154" y="179"/>
                  <a:pt x="153" y="179"/>
                </a:cubicBezTo>
                <a:cubicBezTo>
                  <a:pt x="153" y="180"/>
                  <a:pt x="153" y="181"/>
                  <a:pt x="153" y="182"/>
                </a:cubicBezTo>
                <a:cubicBezTo>
                  <a:pt x="153" y="183"/>
                  <a:pt x="154" y="183"/>
                  <a:pt x="154" y="183"/>
                </a:cubicBezTo>
                <a:cubicBezTo>
                  <a:pt x="154" y="185"/>
                  <a:pt x="154" y="186"/>
                  <a:pt x="154" y="187"/>
                </a:cubicBezTo>
                <a:cubicBezTo>
                  <a:pt x="154" y="188"/>
                  <a:pt x="153" y="188"/>
                  <a:pt x="152" y="189"/>
                </a:cubicBezTo>
                <a:cubicBezTo>
                  <a:pt x="151" y="188"/>
                  <a:pt x="151" y="189"/>
                  <a:pt x="151" y="190"/>
                </a:cubicBezTo>
                <a:cubicBezTo>
                  <a:pt x="150" y="189"/>
                  <a:pt x="150" y="189"/>
                  <a:pt x="150" y="188"/>
                </a:cubicBezTo>
                <a:cubicBezTo>
                  <a:pt x="150" y="187"/>
                  <a:pt x="149" y="186"/>
                  <a:pt x="148" y="186"/>
                </a:cubicBezTo>
                <a:cubicBezTo>
                  <a:pt x="147" y="187"/>
                  <a:pt x="147" y="189"/>
                  <a:pt x="148" y="190"/>
                </a:cubicBezTo>
                <a:cubicBezTo>
                  <a:pt x="148" y="191"/>
                  <a:pt x="149" y="191"/>
                  <a:pt x="149" y="191"/>
                </a:cubicBezTo>
                <a:cubicBezTo>
                  <a:pt x="149" y="192"/>
                  <a:pt x="150" y="194"/>
                  <a:pt x="150" y="196"/>
                </a:cubicBezTo>
                <a:cubicBezTo>
                  <a:pt x="149" y="197"/>
                  <a:pt x="148" y="195"/>
                  <a:pt x="148" y="195"/>
                </a:cubicBezTo>
                <a:cubicBezTo>
                  <a:pt x="148" y="196"/>
                  <a:pt x="149" y="198"/>
                  <a:pt x="149" y="199"/>
                </a:cubicBezTo>
                <a:cubicBezTo>
                  <a:pt x="150" y="200"/>
                  <a:pt x="150" y="199"/>
                  <a:pt x="150" y="199"/>
                </a:cubicBezTo>
                <a:cubicBezTo>
                  <a:pt x="150" y="200"/>
                  <a:pt x="150" y="200"/>
                  <a:pt x="150" y="201"/>
                </a:cubicBezTo>
                <a:cubicBezTo>
                  <a:pt x="150" y="201"/>
                  <a:pt x="149" y="202"/>
                  <a:pt x="149" y="202"/>
                </a:cubicBezTo>
                <a:cubicBezTo>
                  <a:pt x="149" y="202"/>
                  <a:pt x="148" y="201"/>
                  <a:pt x="148" y="201"/>
                </a:cubicBezTo>
                <a:cubicBezTo>
                  <a:pt x="147" y="200"/>
                  <a:pt x="146" y="199"/>
                  <a:pt x="146" y="198"/>
                </a:cubicBezTo>
                <a:cubicBezTo>
                  <a:pt x="145" y="197"/>
                  <a:pt x="145" y="197"/>
                  <a:pt x="145" y="196"/>
                </a:cubicBezTo>
                <a:cubicBezTo>
                  <a:pt x="145" y="196"/>
                  <a:pt x="145" y="195"/>
                  <a:pt x="145" y="195"/>
                </a:cubicBezTo>
                <a:cubicBezTo>
                  <a:pt x="144" y="194"/>
                  <a:pt x="144" y="193"/>
                  <a:pt x="144" y="192"/>
                </a:cubicBezTo>
                <a:cubicBezTo>
                  <a:pt x="145" y="191"/>
                  <a:pt x="145" y="192"/>
                  <a:pt x="145" y="193"/>
                </a:cubicBezTo>
                <a:cubicBezTo>
                  <a:pt x="146" y="193"/>
                  <a:pt x="146" y="194"/>
                  <a:pt x="147" y="194"/>
                </a:cubicBezTo>
                <a:cubicBezTo>
                  <a:pt x="147" y="192"/>
                  <a:pt x="146" y="189"/>
                  <a:pt x="146" y="188"/>
                </a:cubicBezTo>
                <a:cubicBezTo>
                  <a:pt x="147" y="186"/>
                  <a:pt x="146" y="183"/>
                  <a:pt x="146" y="182"/>
                </a:cubicBezTo>
                <a:cubicBezTo>
                  <a:pt x="145" y="182"/>
                  <a:pt x="144" y="182"/>
                  <a:pt x="144" y="181"/>
                </a:cubicBezTo>
                <a:cubicBezTo>
                  <a:pt x="145" y="179"/>
                  <a:pt x="143" y="177"/>
                  <a:pt x="143" y="175"/>
                </a:cubicBezTo>
                <a:cubicBezTo>
                  <a:pt x="142" y="176"/>
                  <a:pt x="141" y="176"/>
                  <a:pt x="140" y="176"/>
                </a:cubicBezTo>
                <a:cubicBezTo>
                  <a:pt x="139" y="178"/>
                  <a:pt x="137" y="179"/>
                  <a:pt x="135" y="181"/>
                </a:cubicBezTo>
                <a:cubicBezTo>
                  <a:pt x="135" y="183"/>
                  <a:pt x="134" y="184"/>
                  <a:pt x="134" y="186"/>
                </a:cubicBezTo>
                <a:cubicBezTo>
                  <a:pt x="133" y="186"/>
                  <a:pt x="133" y="187"/>
                  <a:pt x="132" y="187"/>
                </a:cubicBezTo>
                <a:cubicBezTo>
                  <a:pt x="132" y="187"/>
                  <a:pt x="132" y="186"/>
                  <a:pt x="132" y="186"/>
                </a:cubicBezTo>
                <a:cubicBezTo>
                  <a:pt x="131" y="184"/>
                  <a:pt x="131" y="183"/>
                  <a:pt x="130" y="180"/>
                </a:cubicBezTo>
                <a:cubicBezTo>
                  <a:pt x="131" y="179"/>
                  <a:pt x="130" y="179"/>
                  <a:pt x="130" y="178"/>
                </a:cubicBezTo>
                <a:cubicBezTo>
                  <a:pt x="130" y="177"/>
                  <a:pt x="131" y="176"/>
                  <a:pt x="131" y="175"/>
                </a:cubicBezTo>
                <a:cubicBezTo>
                  <a:pt x="131" y="175"/>
                  <a:pt x="131" y="175"/>
                  <a:pt x="131" y="175"/>
                </a:cubicBezTo>
                <a:cubicBezTo>
                  <a:pt x="131" y="174"/>
                  <a:pt x="131" y="174"/>
                  <a:pt x="130" y="174"/>
                </a:cubicBezTo>
                <a:cubicBezTo>
                  <a:pt x="130" y="174"/>
                  <a:pt x="130" y="175"/>
                  <a:pt x="130" y="175"/>
                </a:cubicBezTo>
                <a:cubicBezTo>
                  <a:pt x="129" y="175"/>
                  <a:pt x="129" y="174"/>
                  <a:pt x="129" y="173"/>
                </a:cubicBezTo>
                <a:cubicBezTo>
                  <a:pt x="128" y="172"/>
                  <a:pt x="127" y="172"/>
                  <a:pt x="127" y="170"/>
                </a:cubicBezTo>
                <a:cubicBezTo>
                  <a:pt x="124" y="170"/>
                  <a:pt x="123" y="169"/>
                  <a:pt x="121" y="168"/>
                </a:cubicBezTo>
                <a:cubicBezTo>
                  <a:pt x="120" y="168"/>
                  <a:pt x="120" y="168"/>
                  <a:pt x="120" y="167"/>
                </a:cubicBezTo>
                <a:cubicBezTo>
                  <a:pt x="119" y="167"/>
                  <a:pt x="119" y="167"/>
                  <a:pt x="118" y="167"/>
                </a:cubicBezTo>
                <a:cubicBezTo>
                  <a:pt x="117" y="166"/>
                  <a:pt x="117" y="163"/>
                  <a:pt x="115" y="164"/>
                </a:cubicBezTo>
                <a:cubicBezTo>
                  <a:pt x="115" y="165"/>
                  <a:pt x="116" y="165"/>
                  <a:pt x="116" y="166"/>
                </a:cubicBezTo>
                <a:cubicBezTo>
                  <a:pt x="116" y="166"/>
                  <a:pt x="116" y="167"/>
                  <a:pt x="116" y="167"/>
                </a:cubicBezTo>
                <a:cubicBezTo>
                  <a:pt x="116" y="168"/>
                  <a:pt x="117" y="167"/>
                  <a:pt x="117" y="168"/>
                </a:cubicBezTo>
                <a:cubicBezTo>
                  <a:pt x="117" y="168"/>
                  <a:pt x="117" y="169"/>
                  <a:pt x="118" y="169"/>
                </a:cubicBezTo>
                <a:cubicBezTo>
                  <a:pt x="119" y="169"/>
                  <a:pt x="119" y="169"/>
                  <a:pt x="120" y="168"/>
                </a:cubicBezTo>
                <a:cubicBezTo>
                  <a:pt x="120" y="168"/>
                  <a:pt x="121" y="169"/>
                  <a:pt x="121" y="170"/>
                </a:cubicBezTo>
                <a:cubicBezTo>
                  <a:pt x="121" y="170"/>
                  <a:pt x="122" y="171"/>
                  <a:pt x="122" y="171"/>
                </a:cubicBezTo>
                <a:cubicBezTo>
                  <a:pt x="122" y="174"/>
                  <a:pt x="121" y="174"/>
                  <a:pt x="120" y="176"/>
                </a:cubicBezTo>
                <a:cubicBezTo>
                  <a:pt x="118" y="176"/>
                  <a:pt x="116" y="177"/>
                  <a:pt x="115" y="178"/>
                </a:cubicBezTo>
                <a:cubicBezTo>
                  <a:pt x="113" y="178"/>
                  <a:pt x="111" y="180"/>
                  <a:pt x="110" y="178"/>
                </a:cubicBezTo>
                <a:cubicBezTo>
                  <a:pt x="110" y="176"/>
                  <a:pt x="110" y="174"/>
                  <a:pt x="110" y="173"/>
                </a:cubicBezTo>
                <a:cubicBezTo>
                  <a:pt x="109" y="172"/>
                  <a:pt x="109" y="171"/>
                  <a:pt x="108" y="170"/>
                </a:cubicBezTo>
                <a:cubicBezTo>
                  <a:pt x="109" y="168"/>
                  <a:pt x="108" y="168"/>
                  <a:pt x="107" y="166"/>
                </a:cubicBezTo>
                <a:cubicBezTo>
                  <a:pt x="107" y="165"/>
                  <a:pt x="107" y="163"/>
                  <a:pt x="106" y="164"/>
                </a:cubicBezTo>
                <a:cubicBezTo>
                  <a:pt x="106" y="164"/>
                  <a:pt x="106" y="164"/>
                  <a:pt x="106" y="164"/>
                </a:cubicBezTo>
                <a:cubicBezTo>
                  <a:pt x="106" y="166"/>
                  <a:pt x="107" y="169"/>
                  <a:pt x="107" y="171"/>
                </a:cubicBezTo>
                <a:cubicBezTo>
                  <a:pt x="107" y="172"/>
                  <a:pt x="108" y="174"/>
                  <a:pt x="108" y="175"/>
                </a:cubicBezTo>
                <a:cubicBezTo>
                  <a:pt x="108" y="176"/>
                  <a:pt x="109" y="176"/>
                  <a:pt x="109" y="177"/>
                </a:cubicBezTo>
                <a:cubicBezTo>
                  <a:pt x="109" y="178"/>
                  <a:pt x="110" y="179"/>
                  <a:pt x="110" y="179"/>
                </a:cubicBezTo>
                <a:cubicBezTo>
                  <a:pt x="111" y="180"/>
                  <a:pt x="111" y="181"/>
                  <a:pt x="112" y="181"/>
                </a:cubicBezTo>
                <a:cubicBezTo>
                  <a:pt x="113" y="181"/>
                  <a:pt x="114" y="179"/>
                  <a:pt x="116" y="181"/>
                </a:cubicBezTo>
                <a:cubicBezTo>
                  <a:pt x="115" y="181"/>
                  <a:pt x="115" y="182"/>
                  <a:pt x="114" y="183"/>
                </a:cubicBezTo>
                <a:cubicBezTo>
                  <a:pt x="113" y="184"/>
                  <a:pt x="113" y="186"/>
                  <a:pt x="112" y="187"/>
                </a:cubicBezTo>
                <a:cubicBezTo>
                  <a:pt x="112" y="188"/>
                  <a:pt x="111" y="189"/>
                  <a:pt x="110" y="189"/>
                </a:cubicBezTo>
                <a:cubicBezTo>
                  <a:pt x="109" y="190"/>
                  <a:pt x="107" y="191"/>
                  <a:pt x="107" y="192"/>
                </a:cubicBezTo>
                <a:cubicBezTo>
                  <a:pt x="107" y="192"/>
                  <a:pt x="105" y="195"/>
                  <a:pt x="105" y="196"/>
                </a:cubicBezTo>
                <a:cubicBezTo>
                  <a:pt x="105" y="197"/>
                  <a:pt x="105" y="198"/>
                  <a:pt x="105" y="199"/>
                </a:cubicBezTo>
                <a:cubicBezTo>
                  <a:pt x="106" y="200"/>
                  <a:pt x="105" y="200"/>
                  <a:pt x="106" y="200"/>
                </a:cubicBezTo>
                <a:cubicBezTo>
                  <a:pt x="105" y="203"/>
                  <a:pt x="105" y="204"/>
                  <a:pt x="104" y="205"/>
                </a:cubicBezTo>
                <a:cubicBezTo>
                  <a:pt x="104" y="205"/>
                  <a:pt x="103" y="206"/>
                  <a:pt x="103" y="206"/>
                </a:cubicBezTo>
                <a:cubicBezTo>
                  <a:pt x="102" y="207"/>
                  <a:pt x="101" y="207"/>
                  <a:pt x="101" y="208"/>
                </a:cubicBezTo>
                <a:cubicBezTo>
                  <a:pt x="101" y="209"/>
                  <a:pt x="101" y="210"/>
                  <a:pt x="100" y="211"/>
                </a:cubicBezTo>
                <a:cubicBezTo>
                  <a:pt x="100" y="212"/>
                  <a:pt x="100" y="212"/>
                  <a:pt x="99" y="212"/>
                </a:cubicBezTo>
                <a:cubicBezTo>
                  <a:pt x="99" y="213"/>
                  <a:pt x="99" y="213"/>
                  <a:pt x="99" y="214"/>
                </a:cubicBezTo>
                <a:cubicBezTo>
                  <a:pt x="98" y="216"/>
                  <a:pt x="96" y="217"/>
                  <a:pt x="95" y="218"/>
                </a:cubicBezTo>
                <a:cubicBezTo>
                  <a:pt x="95" y="219"/>
                  <a:pt x="95" y="219"/>
                  <a:pt x="94" y="219"/>
                </a:cubicBezTo>
                <a:cubicBezTo>
                  <a:pt x="92" y="219"/>
                  <a:pt x="88" y="220"/>
                  <a:pt x="87" y="217"/>
                </a:cubicBezTo>
                <a:cubicBezTo>
                  <a:pt x="88" y="216"/>
                  <a:pt x="88" y="215"/>
                  <a:pt x="87" y="215"/>
                </a:cubicBezTo>
                <a:cubicBezTo>
                  <a:pt x="86" y="213"/>
                  <a:pt x="87" y="210"/>
                  <a:pt x="86" y="208"/>
                </a:cubicBezTo>
                <a:cubicBezTo>
                  <a:pt x="87" y="207"/>
                  <a:pt x="86" y="206"/>
                  <a:pt x="86" y="205"/>
                </a:cubicBezTo>
                <a:cubicBezTo>
                  <a:pt x="86" y="204"/>
                  <a:pt x="86" y="203"/>
                  <a:pt x="86" y="202"/>
                </a:cubicBezTo>
                <a:cubicBezTo>
                  <a:pt x="86" y="199"/>
                  <a:pt x="89" y="197"/>
                  <a:pt x="88" y="194"/>
                </a:cubicBezTo>
                <a:cubicBezTo>
                  <a:pt x="88" y="193"/>
                  <a:pt x="88" y="193"/>
                  <a:pt x="88" y="192"/>
                </a:cubicBezTo>
                <a:cubicBezTo>
                  <a:pt x="88" y="189"/>
                  <a:pt x="86" y="188"/>
                  <a:pt x="86" y="186"/>
                </a:cubicBezTo>
                <a:cubicBezTo>
                  <a:pt x="86" y="185"/>
                  <a:pt x="87" y="184"/>
                  <a:pt x="87" y="183"/>
                </a:cubicBezTo>
                <a:cubicBezTo>
                  <a:pt x="87" y="182"/>
                  <a:pt x="87" y="182"/>
                  <a:pt x="87" y="181"/>
                </a:cubicBezTo>
                <a:cubicBezTo>
                  <a:pt x="85" y="181"/>
                  <a:pt x="84" y="181"/>
                  <a:pt x="84" y="180"/>
                </a:cubicBezTo>
                <a:cubicBezTo>
                  <a:pt x="84" y="180"/>
                  <a:pt x="83" y="180"/>
                  <a:pt x="83" y="179"/>
                </a:cubicBezTo>
                <a:cubicBezTo>
                  <a:pt x="82" y="180"/>
                  <a:pt x="80" y="180"/>
                  <a:pt x="79" y="180"/>
                </a:cubicBezTo>
                <a:cubicBezTo>
                  <a:pt x="79" y="179"/>
                  <a:pt x="77" y="179"/>
                  <a:pt x="77" y="180"/>
                </a:cubicBezTo>
                <a:cubicBezTo>
                  <a:pt x="76" y="180"/>
                  <a:pt x="75" y="179"/>
                  <a:pt x="75" y="178"/>
                </a:cubicBezTo>
                <a:cubicBezTo>
                  <a:pt x="74" y="178"/>
                  <a:pt x="74" y="177"/>
                  <a:pt x="74" y="177"/>
                </a:cubicBezTo>
                <a:cubicBezTo>
                  <a:pt x="74" y="174"/>
                  <a:pt x="72" y="174"/>
                  <a:pt x="72" y="172"/>
                </a:cubicBezTo>
                <a:cubicBezTo>
                  <a:pt x="72" y="171"/>
                  <a:pt x="71" y="170"/>
                  <a:pt x="71" y="169"/>
                </a:cubicBezTo>
                <a:cubicBezTo>
                  <a:pt x="72" y="167"/>
                  <a:pt x="72" y="167"/>
                  <a:pt x="72" y="165"/>
                </a:cubicBezTo>
                <a:cubicBezTo>
                  <a:pt x="72" y="164"/>
                  <a:pt x="72" y="164"/>
                  <a:pt x="72" y="163"/>
                </a:cubicBezTo>
                <a:cubicBezTo>
                  <a:pt x="72" y="163"/>
                  <a:pt x="72" y="162"/>
                  <a:pt x="72" y="162"/>
                </a:cubicBezTo>
                <a:cubicBezTo>
                  <a:pt x="73" y="161"/>
                  <a:pt x="74" y="160"/>
                  <a:pt x="74" y="159"/>
                </a:cubicBezTo>
                <a:cubicBezTo>
                  <a:pt x="75" y="158"/>
                  <a:pt x="76" y="157"/>
                  <a:pt x="77" y="157"/>
                </a:cubicBezTo>
                <a:cubicBezTo>
                  <a:pt x="77" y="156"/>
                  <a:pt x="78" y="156"/>
                  <a:pt x="78" y="156"/>
                </a:cubicBezTo>
                <a:cubicBezTo>
                  <a:pt x="78" y="154"/>
                  <a:pt x="78" y="154"/>
                  <a:pt x="78" y="154"/>
                </a:cubicBezTo>
                <a:cubicBezTo>
                  <a:pt x="79" y="153"/>
                  <a:pt x="80" y="153"/>
                  <a:pt x="81" y="151"/>
                </a:cubicBezTo>
                <a:cubicBezTo>
                  <a:pt x="82" y="151"/>
                  <a:pt x="82" y="151"/>
                  <a:pt x="83" y="152"/>
                </a:cubicBezTo>
                <a:cubicBezTo>
                  <a:pt x="84" y="151"/>
                  <a:pt x="87" y="152"/>
                  <a:pt x="89" y="151"/>
                </a:cubicBezTo>
                <a:cubicBezTo>
                  <a:pt x="89" y="151"/>
                  <a:pt x="90" y="152"/>
                  <a:pt x="91" y="151"/>
                </a:cubicBezTo>
                <a:cubicBezTo>
                  <a:pt x="91" y="152"/>
                  <a:pt x="92" y="152"/>
                  <a:pt x="93" y="152"/>
                </a:cubicBezTo>
                <a:cubicBezTo>
                  <a:pt x="92" y="154"/>
                  <a:pt x="93" y="154"/>
                  <a:pt x="92" y="155"/>
                </a:cubicBezTo>
                <a:cubicBezTo>
                  <a:pt x="93" y="156"/>
                  <a:pt x="94" y="157"/>
                  <a:pt x="95" y="157"/>
                </a:cubicBezTo>
                <a:cubicBezTo>
                  <a:pt x="95" y="158"/>
                  <a:pt x="95" y="159"/>
                  <a:pt x="96" y="159"/>
                </a:cubicBezTo>
                <a:cubicBezTo>
                  <a:pt x="96" y="158"/>
                  <a:pt x="96" y="158"/>
                  <a:pt x="96" y="158"/>
                </a:cubicBezTo>
                <a:cubicBezTo>
                  <a:pt x="99" y="156"/>
                  <a:pt x="100" y="160"/>
                  <a:pt x="103" y="160"/>
                </a:cubicBezTo>
                <a:cubicBezTo>
                  <a:pt x="103" y="160"/>
                  <a:pt x="104" y="159"/>
                  <a:pt x="104" y="159"/>
                </a:cubicBezTo>
                <a:cubicBezTo>
                  <a:pt x="105" y="159"/>
                  <a:pt x="105" y="160"/>
                  <a:pt x="106" y="160"/>
                </a:cubicBezTo>
                <a:cubicBezTo>
                  <a:pt x="107" y="158"/>
                  <a:pt x="108" y="157"/>
                  <a:pt x="108" y="155"/>
                </a:cubicBezTo>
                <a:cubicBezTo>
                  <a:pt x="107" y="155"/>
                  <a:pt x="107" y="156"/>
                  <a:pt x="106" y="156"/>
                </a:cubicBezTo>
                <a:cubicBezTo>
                  <a:pt x="105" y="155"/>
                  <a:pt x="104" y="155"/>
                  <a:pt x="103" y="155"/>
                </a:cubicBezTo>
                <a:cubicBezTo>
                  <a:pt x="103" y="154"/>
                  <a:pt x="102" y="154"/>
                  <a:pt x="102" y="153"/>
                </a:cubicBezTo>
                <a:cubicBezTo>
                  <a:pt x="102" y="152"/>
                  <a:pt x="102" y="151"/>
                  <a:pt x="102" y="151"/>
                </a:cubicBezTo>
                <a:cubicBezTo>
                  <a:pt x="102" y="150"/>
                  <a:pt x="102" y="150"/>
                  <a:pt x="102" y="150"/>
                </a:cubicBezTo>
                <a:cubicBezTo>
                  <a:pt x="102" y="149"/>
                  <a:pt x="101" y="150"/>
                  <a:pt x="101" y="150"/>
                </a:cubicBezTo>
                <a:cubicBezTo>
                  <a:pt x="100" y="150"/>
                  <a:pt x="100" y="150"/>
                  <a:pt x="100" y="150"/>
                </a:cubicBezTo>
                <a:cubicBezTo>
                  <a:pt x="100" y="152"/>
                  <a:pt x="100" y="154"/>
                  <a:pt x="99" y="154"/>
                </a:cubicBezTo>
                <a:cubicBezTo>
                  <a:pt x="99" y="152"/>
                  <a:pt x="99" y="151"/>
                  <a:pt x="98" y="150"/>
                </a:cubicBezTo>
                <a:cubicBezTo>
                  <a:pt x="98" y="149"/>
                  <a:pt x="98" y="149"/>
                  <a:pt x="98" y="149"/>
                </a:cubicBezTo>
                <a:cubicBezTo>
                  <a:pt x="98" y="147"/>
                  <a:pt x="97" y="146"/>
                  <a:pt x="96" y="146"/>
                </a:cubicBezTo>
                <a:cubicBezTo>
                  <a:pt x="96" y="147"/>
                  <a:pt x="96" y="148"/>
                  <a:pt x="97" y="149"/>
                </a:cubicBezTo>
                <a:cubicBezTo>
                  <a:pt x="97" y="149"/>
                  <a:pt x="96" y="149"/>
                  <a:pt x="96" y="149"/>
                </a:cubicBezTo>
                <a:cubicBezTo>
                  <a:pt x="96" y="149"/>
                  <a:pt x="96" y="149"/>
                  <a:pt x="96" y="149"/>
                </a:cubicBezTo>
                <a:cubicBezTo>
                  <a:pt x="96" y="150"/>
                  <a:pt x="96" y="151"/>
                  <a:pt x="96" y="151"/>
                </a:cubicBezTo>
                <a:cubicBezTo>
                  <a:pt x="95" y="151"/>
                  <a:pt x="95" y="150"/>
                  <a:pt x="94" y="149"/>
                </a:cubicBezTo>
                <a:cubicBezTo>
                  <a:pt x="94" y="149"/>
                  <a:pt x="94" y="148"/>
                  <a:pt x="94" y="148"/>
                </a:cubicBezTo>
                <a:cubicBezTo>
                  <a:pt x="94" y="147"/>
                  <a:pt x="94" y="145"/>
                  <a:pt x="93" y="144"/>
                </a:cubicBezTo>
                <a:cubicBezTo>
                  <a:pt x="92" y="144"/>
                  <a:pt x="91" y="145"/>
                  <a:pt x="90" y="145"/>
                </a:cubicBezTo>
                <a:cubicBezTo>
                  <a:pt x="90" y="145"/>
                  <a:pt x="89" y="145"/>
                  <a:pt x="88" y="145"/>
                </a:cubicBezTo>
                <a:cubicBezTo>
                  <a:pt x="88" y="146"/>
                  <a:pt x="87" y="147"/>
                  <a:pt x="86" y="147"/>
                </a:cubicBezTo>
                <a:cubicBezTo>
                  <a:pt x="86" y="147"/>
                  <a:pt x="86" y="147"/>
                  <a:pt x="85" y="147"/>
                </a:cubicBezTo>
                <a:cubicBezTo>
                  <a:pt x="85" y="150"/>
                  <a:pt x="83" y="151"/>
                  <a:pt x="82" y="151"/>
                </a:cubicBezTo>
                <a:cubicBezTo>
                  <a:pt x="81" y="150"/>
                  <a:pt x="81" y="151"/>
                  <a:pt x="81" y="151"/>
                </a:cubicBezTo>
                <a:cubicBezTo>
                  <a:pt x="80" y="150"/>
                  <a:pt x="80" y="150"/>
                  <a:pt x="79" y="149"/>
                </a:cubicBezTo>
                <a:cubicBezTo>
                  <a:pt x="79" y="148"/>
                  <a:pt x="79" y="147"/>
                  <a:pt x="79" y="146"/>
                </a:cubicBezTo>
                <a:cubicBezTo>
                  <a:pt x="80" y="145"/>
                  <a:pt x="80" y="144"/>
                  <a:pt x="80" y="143"/>
                </a:cubicBezTo>
                <a:cubicBezTo>
                  <a:pt x="81" y="142"/>
                  <a:pt x="83" y="143"/>
                  <a:pt x="85" y="143"/>
                </a:cubicBezTo>
                <a:cubicBezTo>
                  <a:pt x="85" y="143"/>
                  <a:pt x="85" y="142"/>
                  <a:pt x="85" y="141"/>
                </a:cubicBezTo>
                <a:cubicBezTo>
                  <a:pt x="85" y="140"/>
                  <a:pt x="84" y="139"/>
                  <a:pt x="84" y="138"/>
                </a:cubicBezTo>
                <a:cubicBezTo>
                  <a:pt x="84" y="137"/>
                  <a:pt x="85" y="138"/>
                  <a:pt x="86" y="137"/>
                </a:cubicBezTo>
                <a:cubicBezTo>
                  <a:pt x="86" y="137"/>
                  <a:pt x="86" y="137"/>
                  <a:pt x="86" y="137"/>
                </a:cubicBezTo>
                <a:cubicBezTo>
                  <a:pt x="87" y="137"/>
                  <a:pt x="88" y="136"/>
                  <a:pt x="89" y="135"/>
                </a:cubicBezTo>
                <a:cubicBezTo>
                  <a:pt x="90" y="134"/>
                  <a:pt x="91" y="134"/>
                  <a:pt x="92" y="133"/>
                </a:cubicBezTo>
                <a:close/>
                <a:moveTo>
                  <a:pt x="82" y="114"/>
                </a:moveTo>
                <a:cubicBezTo>
                  <a:pt x="81" y="114"/>
                  <a:pt x="81" y="115"/>
                  <a:pt x="80" y="116"/>
                </a:cubicBezTo>
                <a:cubicBezTo>
                  <a:pt x="79" y="116"/>
                  <a:pt x="76" y="117"/>
                  <a:pt x="76" y="114"/>
                </a:cubicBezTo>
                <a:cubicBezTo>
                  <a:pt x="74" y="113"/>
                  <a:pt x="76" y="109"/>
                  <a:pt x="77" y="112"/>
                </a:cubicBezTo>
                <a:cubicBezTo>
                  <a:pt x="79" y="112"/>
                  <a:pt x="80" y="112"/>
                  <a:pt x="82" y="112"/>
                </a:cubicBezTo>
                <a:cubicBezTo>
                  <a:pt x="82" y="113"/>
                  <a:pt x="82" y="114"/>
                  <a:pt x="82" y="114"/>
                </a:cubicBezTo>
                <a:close/>
                <a:moveTo>
                  <a:pt x="84" y="130"/>
                </a:moveTo>
                <a:cubicBezTo>
                  <a:pt x="83" y="131"/>
                  <a:pt x="84" y="132"/>
                  <a:pt x="83" y="133"/>
                </a:cubicBezTo>
                <a:cubicBezTo>
                  <a:pt x="82" y="133"/>
                  <a:pt x="82" y="133"/>
                  <a:pt x="81" y="133"/>
                </a:cubicBezTo>
                <a:cubicBezTo>
                  <a:pt x="81" y="133"/>
                  <a:pt x="81" y="132"/>
                  <a:pt x="80" y="132"/>
                </a:cubicBezTo>
                <a:cubicBezTo>
                  <a:pt x="81" y="132"/>
                  <a:pt x="81" y="131"/>
                  <a:pt x="81" y="130"/>
                </a:cubicBezTo>
                <a:cubicBezTo>
                  <a:pt x="82" y="130"/>
                  <a:pt x="83" y="128"/>
                  <a:pt x="84" y="130"/>
                </a:cubicBezTo>
                <a:close/>
                <a:moveTo>
                  <a:pt x="87" y="135"/>
                </a:moveTo>
                <a:cubicBezTo>
                  <a:pt x="86" y="135"/>
                  <a:pt x="85" y="135"/>
                  <a:pt x="84" y="136"/>
                </a:cubicBezTo>
                <a:cubicBezTo>
                  <a:pt x="84" y="136"/>
                  <a:pt x="83" y="136"/>
                  <a:pt x="83" y="135"/>
                </a:cubicBezTo>
                <a:cubicBezTo>
                  <a:pt x="83" y="134"/>
                  <a:pt x="84" y="135"/>
                  <a:pt x="84" y="134"/>
                </a:cubicBezTo>
                <a:cubicBezTo>
                  <a:pt x="85" y="134"/>
                  <a:pt x="84" y="134"/>
                  <a:pt x="84" y="134"/>
                </a:cubicBezTo>
                <a:cubicBezTo>
                  <a:pt x="84" y="133"/>
                  <a:pt x="85" y="133"/>
                  <a:pt x="84" y="132"/>
                </a:cubicBezTo>
                <a:cubicBezTo>
                  <a:pt x="85" y="132"/>
                  <a:pt x="85" y="132"/>
                  <a:pt x="85" y="132"/>
                </a:cubicBezTo>
                <a:cubicBezTo>
                  <a:pt x="85" y="131"/>
                  <a:pt x="85" y="131"/>
                  <a:pt x="85" y="131"/>
                </a:cubicBezTo>
                <a:cubicBezTo>
                  <a:pt x="85" y="131"/>
                  <a:pt x="85" y="130"/>
                  <a:pt x="84" y="130"/>
                </a:cubicBezTo>
                <a:cubicBezTo>
                  <a:pt x="84" y="130"/>
                  <a:pt x="84" y="129"/>
                  <a:pt x="84" y="129"/>
                </a:cubicBezTo>
                <a:cubicBezTo>
                  <a:pt x="84" y="129"/>
                  <a:pt x="84" y="128"/>
                  <a:pt x="84" y="128"/>
                </a:cubicBezTo>
                <a:cubicBezTo>
                  <a:pt x="84" y="127"/>
                  <a:pt x="84" y="127"/>
                  <a:pt x="84" y="126"/>
                </a:cubicBezTo>
                <a:cubicBezTo>
                  <a:pt x="84" y="125"/>
                  <a:pt x="85" y="125"/>
                  <a:pt x="86" y="125"/>
                </a:cubicBezTo>
                <a:cubicBezTo>
                  <a:pt x="86" y="126"/>
                  <a:pt x="86" y="126"/>
                  <a:pt x="86" y="126"/>
                </a:cubicBezTo>
                <a:cubicBezTo>
                  <a:pt x="86" y="126"/>
                  <a:pt x="87" y="126"/>
                  <a:pt x="87" y="126"/>
                </a:cubicBezTo>
                <a:cubicBezTo>
                  <a:pt x="87" y="127"/>
                  <a:pt x="87" y="128"/>
                  <a:pt x="86" y="128"/>
                </a:cubicBezTo>
                <a:cubicBezTo>
                  <a:pt x="87" y="129"/>
                  <a:pt x="88" y="130"/>
                  <a:pt x="88" y="132"/>
                </a:cubicBezTo>
                <a:cubicBezTo>
                  <a:pt x="89" y="132"/>
                  <a:pt x="89" y="135"/>
                  <a:pt x="87" y="135"/>
                </a:cubicBezTo>
                <a:close/>
                <a:moveTo>
                  <a:pt x="76" y="79"/>
                </a:moveTo>
                <a:cubicBezTo>
                  <a:pt x="77" y="79"/>
                  <a:pt x="77" y="80"/>
                  <a:pt x="78" y="80"/>
                </a:cubicBezTo>
                <a:cubicBezTo>
                  <a:pt x="78" y="80"/>
                  <a:pt x="79" y="80"/>
                  <a:pt x="79" y="80"/>
                </a:cubicBezTo>
                <a:cubicBezTo>
                  <a:pt x="80" y="81"/>
                  <a:pt x="81" y="81"/>
                  <a:pt x="82" y="83"/>
                </a:cubicBezTo>
                <a:cubicBezTo>
                  <a:pt x="81" y="83"/>
                  <a:pt x="80" y="83"/>
                  <a:pt x="80" y="83"/>
                </a:cubicBezTo>
                <a:cubicBezTo>
                  <a:pt x="80" y="84"/>
                  <a:pt x="81" y="84"/>
                  <a:pt x="81" y="84"/>
                </a:cubicBezTo>
                <a:cubicBezTo>
                  <a:pt x="81" y="84"/>
                  <a:pt x="81" y="85"/>
                  <a:pt x="81" y="85"/>
                </a:cubicBezTo>
                <a:cubicBezTo>
                  <a:pt x="82" y="85"/>
                  <a:pt x="85" y="84"/>
                  <a:pt x="86" y="86"/>
                </a:cubicBezTo>
                <a:cubicBezTo>
                  <a:pt x="87" y="86"/>
                  <a:pt x="87" y="85"/>
                  <a:pt x="87" y="86"/>
                </a:cubicBezTo>
                <a:cubicBezTo>
                  <a:pt x="86" y="87"/>
                  <a:pt x="85" y="88"/>
                  <a:pt x="83" y="89"/>
                </a:cubicBezTo>
                <a:cubicBezTo>
                  <a:pt x="82" y="90"/>
                  <a:pt x="81" y="90"/>
                  <a:pt x="81" y="92"/>
                </a:cubicBezTo>
                <a:cubicBezTo>
                  <a:pt x="81" y="93"/>
                  <a:pt x="82" y="93"/>
                  <a:pt x="82" y="95"/>
                </a:cubicBezTo>
                <a:cubicBezTo>
                  <a:pt x="81" y="95"/>
                  <a:pt x="81" y="95"/>
                  <a:pt x="81" y="95"/>
                </a:cubicBezTo>
                <a:cubicBezTo>
                  <a:pt x="81" y="96"/>
                  <a:pt x="81" y="96"/>
                  <a:pt x="80" y="97"/>
                </a:cubicBezTo>
                <a:cubicBezTo>
                  <a:pt x="80" y="97"/>
                  <a:pt x="80" y="97"/>
                  <a:pt x="80" y="98"/>
                </a:cubicBezTo>
                <a:cubicBezTo>
                  <a:pt x="80" y="98"/>
                  <a:pt x="80" y="99"/>
                  <a:pt x="80" y="99"/>
                </a:cubicBezTo>
                <a:cubicBezTo>
                  <a:pt x="80" y="100"/>
                  <a:pt x="79" y="100"/>
                  <a:pt x="79" y="101"/>
                </a:cubicBezTo>
                <a:cubicBezTo>
                  <a:pt x="78" y="101"/>
                  <a:pt x="78" y="100"/>
                  <a:pt x="77" y="100"/>
                </a:cubicBezTo>
                <a:cubicBezTo>
                  <a:pt x="77" y="101"/>
                  <a:pt x="77" y="100"/>
                  <a:pt x="78" y="101"/>
                </a:cubicBezTo>
                <a:cubicBezTo>
                  <a:pt x="77" y="102"/>
                  <a:pt x="78" y="103"/>
                  <a:pt x="78" y="105"/>
                </a:cubicBezTo>
                <a:cubicBezTo>
                  <a:pt x="77" y="104"/>
                  <a:pt x="76" y="103"/>
                  <a:pt x="75" y="104"/>
                </a:cubicBezTo>
                <a:cubicBezTo>
                  <a:pt x="75" y="105"/>
                  <a:pt x="76" y="105"/>
                  <a:pt x="77" y="105"/>
                </a:cubicBezTo>
                <a:cubicBezTo>
                  <a:pt x="77" y="105"/>
                  <a:pt x="77" y="105"/>
                  <a:pt x="77" y="106"/>
                </a:cubicBezTo>
                <a:cubicBezTo>
                  <a:pt x="75" y="106"/>
                  <a:pt x="73" y="108"/>
                  <a:pt x="70" y="107"/>
                </a:cubicBezTo>
                <a:cubicBezTo>
                  <a:pt x="70" y="107"/>
                  <a:pt x="70" y="108"/>
                  <a:pt x="70" y="108"/>
                </a:cubicBezTo>
                <a:cubicBezTo>
                  <a:pt x="69" y="108"/>
                  <a:pt x="68" y="108"/>
                  <a:pt x="68" y="109"/>
                </a:cubicBezTo>
                <a:cubicBezTo>
                  <a:pt x="67" y="109"/>
                  <a:pt x="67" y="110"/>
                  <a:pt x="66" y="110"/>
                </a:cubicBezTo>
                <a:cubicBezTo>
                  <a:pt x="66" y="110"/>
                  <a:pt x="66" y="110"/>
                  <a:pt x="66" y="110"/>
                </a:cubicBezTo>
                <a:cubicBezTo>
                  <a:pt x="64" y="110"/>
                  <a:pt x="64" y="112"/>
                  <a:pt x="63" y="112"/>
                </a:cubicBezTo>
                <a:cubicBezTo>
                  <a:pt x="62" y="114"/>
                  <a:pt x="62" y="115"/>
                  <a:pt x="61" y="116"/>
                </a:cubicBezTo>
                <a:cubicBezTo>
                  <a:pt x="61" y="116"/>
                  <a:pt x="61" y="116"/>
                  <a:pt x="61" y="116"/>
                </a:cubicBezTo>
                <a:cubicBezTo>
                  <a:pt x="60" y="116"/>
                  <a:pt x="60" y="116"/>
                  <a:pt x="60" y="116"/>
                </a:cubicBezTo>
                <a:cubicBezTo>
                  <a:pt x="59" y="114"/>
                  <a:pt x="58" y="114"/>
                  <a:pt x="56" y="113"/>
                </a:cubicBezTo>
                <a:cubicBezTo>
                  <a:pt x="57" y="111"/>
                  <a:pt x="56" y="110"/>
                  <a:pt x="56" y="108"/>
                </a:cubicBezTo>
                <a:cubicBezTo>
                  <a:pt x="56" y="108"/>
                  <a:pt x="55" y="107"/>
                  <a:pt x="55" y="105"/>
                </a:cubicBezTo>
                <a:cubicBezTo>
                  <a:pt x="55" y="104"/>
                  <a:pt x="57" y="104"/>
                  <a:pt x="57" y="103"/>
                </a:cubicBezTo>
                <a:cubicBezTo>
                  <a:pt x="57" y="103"/>
                  <a:pt x="58" y="102"/>
                  <a:pt x="58" y="102"/>
                </a:cubicBezTo>
                <a:cubicBezTo>
                  <a:pt x="58" y="100"/>
                  <a:pt x="58" y="97"/>
                  <a:pt x="56" y="98"/>
                </a:cubicBezTo>
                <a:cubicBezTo>
                  <a:pt x="55" y="97"/>
                  <a:pt x="55" y="96"/>
                  <a:pt x="55" y="95"/>
                </a:cubicBezTo>
                <a:cubicBezTo>
                  <a:pt x="55" y="93"/>
                  <a:pt x="54" y="91"/>
                  <a:pt x="53" y="90"/>
                </a:cubicBezTo>
                <a:cubicBezTo>
                  <a:pt x="60" y="85"/>
                  <a:pt x="68" y="81"/>
                  <a:pt x="76" y="79"/>
                </a:cubicBezTo>
                <a:close/>
                <a:moveTo>
                  <a:pt x="51" y="128"/>
                </a:moveTo>
                <a:cubicBezTo>
                  <a:pt x="52" y="128"/>
                  <a:pt x="52" y="130"/>
                  <a:pt x="52" y="131"/>
                </a:cubicBezTo>
                <a:cubicBezTo>
                  <a:pt x="51" y="131"/>
                  <a:pt x="51" y="131"/>
                  <a:pt x="50" y="131"/>
                </a:cubicBezTo>
                <a:cubicBezTo>
                  <a:pt x="49" y="130"/>
                  <a:pt x="49" y="130"/>
                  <a:pt x="48" y="130"/>
                </a:cubicBezTo>
                <a:cubicBezTo>
                  <a:pt x="48" y="127"/>
                  <a:pt x="50" y="125"/>
                  <a:pt x="51" y="126"/>
                </a:cubicBezTo>
                <a:cubicBezTo>
                  <a:pt x="51" y="127"/>
                  <a:pt x="51" y="128"/>
                  <a:pt x="51" y="128"/>
                </a:cubicBezTo>
                <a:close/>
                <a:moveTo>
                  <a:pt x="39" y="104"/>
                </a:moveTo>
                <a:cubicBezTo>
                  <a:pt x="39" y="103"/>
                  <a:pt x="40" y="104"/>
                  <a:pt x="41" y="104"/>
                </a:cubicBezTo>
                <a:cubicBezTo>
                  <a:pt x="41" y="104"/>
                  <a:pt x="41" y="104"/>
                  <a:pt x="41" y="104"/>
                </a:cubicBezTo>
                <a:cubicBezTo>
                  <a:pt x="41" y="103"/>
                  <a:pt x="41" y="103"/>
                  <a:pt x="41" y="103"/>
                </a:cubicBezTo>
                <a:cubicBezTo>
                  <a:pt x="41" y="103"/>
                  <a:pt x="41" y="103"/>
                  <a:pt x="42" y="103"/>
                </a:cubicBezTo>
                <a:cubicBezTo>
                  <a:pt x="42" y="102"/>
                  <a:pt x="42" y="102"/>
                  <a:pt x="42" y="101"/>
                </a:cubicBezTo>
                <a:cubicBezTo>
                  <a:pt x="42" y="100"/>
                  <a:pt x="42" y="100"/>
                  <a:pt x="42" y="100"/>
                </a:cubicBezTo>
                <a:cubicBezTo>
                  <a:pt x="43" y="99"/>
                  <a:pt x="44" y="98"/>
                  <a:pt x="45" y="96"/>
                </a:cubicBezTo>
                <a:cubicBezTo>
                  <a:pt x="46" y="97"/>
                  <a:pt x="46" y="97"/>
                  <a:pt x="46" y="97"/>
                </a:cubicBezTo>
                <a:cubicBezTo>
                  <a:pt x="46" y="98"/>
                  <a:pt x="47" y="98"/>
                  <a:pt x="47" y="100"/>
                </a:cubicBezTo>
                <a:cubicBezTo>
                  <a:pt x="47" y="100"/>
                  <a:pt x="47" y="100"/>
                  <a:pt x="47" y="100"/>
                </a:cubicBezTo>
                <a:cubicBezTo>
                  <a:pt x="47" y="101"/>
                  <a:pt x="48" y="102"/>
                  <a:pt x="49" y="103"/>
                </a:cubicBezTo>
                <a:cubicBezTo>
                  <a:pt x="49" y="103"/>
                  <a:pt x="50" y="104"/>
                  <a:pt x="50" y="104"/>
                </a:cubicBezTo>
                <a:cubicBezTo>
                  <a:pt x="49" y="105"/>
                  <a:pt x="49" y="106"/>
                  <a:pt x="49" y="106"/>
                </a:cubicBezTo>
                <a:cubicBezTo>
                  <a:pt x="48" y="106"/>
                  <a:pt x="47" y="104"/>
                  <a:pt x="46" y="105"/>
                </a:cubicBezTo>
                <a:cubicBezTo>
                  <a:pt x="46" y="105"/>
                  <a:pt x="46" y="106"/>
                  <a:pt x="46" y="106"/>
                </a:cubicBezTo>
                <a:cubicBezTo>
                  <a:pt x="47" y="107"/>
                  <a:pt x="48" y="108"/>
                  <a:pt x="47" y="109"/>
                </a:cubicBezTo>
                <a:cubicBezTo>
                  <a:pt x="46" y="109"/>
                  <a:pt x="46" y="108"/>
                  <a:pt x="45" y="108"/>
                </a:cubicBezTo>
                <a:cubicBezTo>
                  <a:pt x="45" y="109"/>
                  <a:pt x="46" y="109"/>
                  <a:pt x="46" y="111"/>
                </a:cubicBezTo>
                <a:cubicBezTo>
                  <a:pt x="44" y="111"/>
                  <a:pt x="44" y="108"/>
                  <a:pt x="42" y="108"/>
                </a:cubicBezTo>
                <a:cubicBezTo>
                  <a:pt x="42" y="107"/>
                  <a:pt x="41" y="107"/>
                  <a:pt x="41" y="106"/>
                </a:cubicBezTo>
                <a:cubicBezTo>
                  <a:pt x="40" y="106"/>
                  <a:pt x="38" y="106"/>
                  <a:pt x="39" y="104"/>
                </a:cubicBezTo>
                <a:close/>
                <a:moveTo>
                  <a:pt x="37" y="108"/>
                </a:moveTo>
                <a:cubicBezTo>
                  <a:pt x="37" y="108"/>
                  <a:pt x="37" y="108"/>
                  <a:pt x="37" y="108"/>
                </a:cubicBezTo>
                <a:cubicBezTo>
                  <a:pt x="37" y="108"/>
                  <a:pt x="37" y="109"/>
                  <a:pt x="37" y="110"/>
                </a:cubicBezTo>
                <a:cubicBezTo>
                  <a:pt x="36" y="109"/>
                  <a:pt x="37" y="109"/>
                  <a:pt x="37" y="108"/>
                </a:cubicBezTo>
                <a:close/>
                <a:moveTo>
                  <a:pt x="24" y="135"/>
                </a:moveTo>
                <a:cubicBezTo>
                  <a:pt x="25" y="128"/>
                  <a:pt x="28" y="121"/>
                  <a:pt x="31" y="114"/>
                </a:cubicBezTo>
                <a:cubicBezTo>
                  <a:pt x="32" y="115"/>
                  <a:pt x="33" y="116"/>
                  <a:pt x="33" y="117"/>
                </a:cubicBezTo>
                <a:cubicBezTo>
                  <a:pt x="33" y="118"/>
                  <a:pt x="33" y="121"/>
                  <a:pt x="34" y="121"/>
                </a:cubicBezTo>
                <a:cubicBezTo>
                  <a:pt x="35" y="122"/>
                  <a:pt x="35" y="120"/>
                  <a:pt x="35" y="120"/>
                </a:cubicBezTo>
                <a:cubicBezTo>
                  <a:pt x="35" y="118"/>
                  <a:pt x="36" y="117"/>
                  <a:pt x="37" y="116"/>
                </a:cubicBezTo>
                <a:cubicBezTo>
                  <a:pt x="37" y="113"/>
                  <a:pt x="38" y="113"/>
                  <a:pt x="38" y="110"/>
                </a:cubicBezTo>
                <a:cubicBezTo>
                  <a:pt x="37" y="109"/>
                  <a:pt x="37" y="109"/>
                  <a:pt x="38" y="108"/>
                </a:cubicBezTo>
                <a:cubicBezTo>
                  <a:pt x="39" y="108"/>
                  <a:pt x="40" y="109"/>
                  <a:pt x="41" y="109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10"/>
                  <a:pt x="43" y="110"/>
                  <a:pt x="43" y="111"/>
                </a:cubicBezTo>
                <a:cubicBezTo>
                  <a:pt x="44" y="112"/>
                  <a:pt x="43" y="114"/>
                  <a:pt x="44" y="115"/>
                </a:cubicBezTo>
                <a:cubicBezTo>
                  <a:pt x="45" y="115"/>
                  <a:pt x="45" y="114"/>
                  <a:pt x="46" y="113"/>
                </a:cubicBezTo>
                <a:cubicBezTo>
                  <a:pt x="48" y="113"/>
                  <a:pt x="48" y="116"/>
                  <a:pt x="48" y="118"/>
                </a:cubicBezTo>
                <a:cubicBezTo>
                  <a:pt x="48" y="119"/>
                  <a:pt x="49" y="120"/>
                  <a:pt x="49" y="121"/>
                </a:cubicBezTo>
                <a:cubicBezTo>
                  <a:pt x="49" y="121"/>
                  <a:pt x="50" y="121"/>
                  <a:pt x="50" y="121"/>
                </a:cubicBezTo>
                <a:cubicBezTo>
                  <a:pt x="50" y="121"/>
                  <a:pt x="49" y="121"/>
                  <a:pt x="49" y="122"/>
                </a:cubicBezTo>
                <a:cubicBezTo>
                  <a:pt x="50" y="122"/>
                  <a:pt x="50" y="122"/>
                  <a:pt x="51" y="122"/>
                </a:cubicBezTo>
                <a:cubicBezTo>
                  <a:pt x="51" y="123"/>
                  <a:pt x="51" y="124"/>
                  <a:pt x="51" y="124"/>
                </a:cubicBezTo>
                <a:cubicBezTo>
                  <a:pt x="50" y="125"/>
                  <a:pt x="49" y="125"/>
                  <a:pt x="49" y="125"/>
                </a:cubicBezTo>
                <a:cubicBezTo>
                  <a:pt x="48" y="126"/>
                  <a:pt x="48" y="126"/>
                  <a:pt x="47" y="126"/>
                </a:cubicBezTo>
                <a:cubicBezTo>
                  <a:pt x="46" y="127"/>
                  <a:pt x="45" y="125"/>
                  <a:pt x="43" y="126"/>
                </a:cubicBezTo>
                <a:cubicBezTo>
                  <a:pt x="42" y="126"/>
                  <a:pt x="42" y="127"/>
                  <a:pt x="41" y="127"/>
                </a:cubicBezTo>
                <a:cubicBezTo>
                  <a:pt x="42" y="127"/>
                  <a:pt x="44" y="126"/>
                  <a:pt x="45" y="127"/>
                </a:cubicBezTo>
                <a:cubicBezTo>
                  <a:pt x="45" y="128"/>
                  <a:pt x="44" y="128"/>
                  <a:pt x="44" y="129"/>
                </a:cubicBezTo>
                <a:cubicBezTo>
                  <a:pt x="44" y="129"/>
                  <a:pt x="44" y="131"/>
                  <a:pt x="43" y="131"/>
                </a:cubicBezTo>
                <a:cubicBezTo>
                  <a:pt x="41" y="131"/>
                  <a:pt x="41" y="133"/>
                  <a:pt x="39" y="133"/>
                </a:cubicBezTo>
                <a:cubicBezTo>
                  <a:pt x="39" y="133"/>
                  <a:pt x="39" y="134"/>
                  <a:pt x="39" y="134"/>
                </a:cubicBezTo>
                <a:cubicBezTo>
                  <a:pt x="38" y="135"/>
                  <a:pt x="36" y="135"/>
                  <a:pt x="36" y="137"/>
                </a:cubicBezTo>
                <a:cubicBezTo>
                  <a:pt x="36" y="137"/>
                  <a:pt x="35" y="137"/>
                  <a:pt x="35" y="138"/>
                </a:cubicBezTo>
                <a:cubicBezTo>
                  <a:pt x="35" y="138"/>
                  <a:pt x="35" y="137"/>
                  <a:pt x="35" y="137"/>
                </a:cubicBezTo>
                <a:cubicBezTo>
                  <a:pt x="35" y="140"/>
                  <a:pt x="33" y="142"/>
                  <a:pt x="31" y="142"/>
                </a:cubicBezTo>
                <a:cubicBezTo>
                  <a:pt x="31" y="143"/>
                  <a:pt x="30" y="143"/>
                  <a:pt x="30" y="144"/>
                </a:cubicBezTo>
                <a:cubicBezTo>
                  <a:pt x="30" y="146"/>
                  <a:pt x="31" y="148"/>
                  <a:pt x="30" y="149"/>
                </a:cubicBezTo>
                <a:cubicBezTo>
                  <a:pt x="29" y="148"/>
                  <a:pt x="28" y="147"/>
                  <a:pt x="28" y="145"/>
                </a:cubicBezTo>
                <a:cubicBezTo>
                  <a:pt x="28" y="145"/>
                  <a:pt x="28" y="145"/>
                  <a:pt x="28" y="144"/>
                </a:cubicBezTo>
                <a:cubicBezTo>
                  <a:pt x="27" y="145"/>
                  <a:pt x="26" y="143"/>
                  <a:pt x="25" y="144"/>
                </a:cubicBezTo>
                <a:cubicBezTo>
                  <a:pt x="25" y="144"/>
                  <a:pt x="25" y="144"/>
                  <a:pt x="24" y="144"/>
                </a:cubicBezTo>
                <a:cubicBezTo>
                  <a:pt x="24" y="144"/>
                  <a:pt x="23" y="144"/>
                  <a:pt x="22" y="144"/>
                </a:cubicBezTo>
                <a:cubicBezTo>
                  <a:pt x="23" y="141"/>
                  <a:pt x="23" y="138"/>
                  <a:pt x="24" y="135"/>
                </a:cubicBezTo>
                <a:close/>
                <a:moveTo>
                  <a:pt x="47" y="130"/>
                </a:moveTo>
                <a:cubicBezTo>
                  <a:pt x="47" y="131"/>
                  <a:pt x="47" y="131"/>
                  <a:pt x="47" y="132"/>
                </a:cubicBezTo>
                <a:cubicBezTo>
                  <a:pt x="46" y="132"/>
                  <a:pt x="44" y="133"/>
                  <a:pt x="44" y="131"/>
                </a:cubicBezTo>
                <a:cubicBezTo>
                  <a:pt x="45" y="131"/>
                  <a:pt x="46" y="131"/>
                  <a:pt x="47" y="130"/>
                </a:cubicBezTo>
                <a:cubicBezTo>
                  <a:pt x="47" y="130"/>
                  <a:pt x="47" y="130"/>
                  <a:pt x="47" y="130"/>
                </a:cubicBezTo>
                <a:close/>
                <a:moveTo>
                  <a:pt x="37" y="156"/>
                </a:moveTo>
                <a:cubicBezTo>
                  <a:pt x="36" y="157"/>
                  <a:pt x="36" y="156"/>
                  <a:pt x="36" y="156"/>
                </a:cubicBezTo>
                <a:cubicBezTo>
                  <a:pt x="36" y="157"/>
                  <a:pt x="36" y="157"/>
                  <a:pt x="36" y="157"/>
                </a:cubicBezTo>
                <a:cubicBezTo>
                  <a:pt x="35" y="157"/>
                  <a:pt x="34" y="157"/>
                  <a:pt x="34" y="156"/>
                </a:cubicBezTo>
                <a:cubicBezTo>
                  <a:pt x="34" y="155"/>
                  <a:pt x="36" y="156"/>
                  <a:pt x="37" y="156"/>
                </a:cubicBezTo>
                <a:close/>
                <a:moveTo>
                  <a:pt x="34" y="154"/>
                </a:moveTo>
                <a:cubicBezTo>
                  <a:pt x="33" y="155"/>
                  <a:pt x="32" y="155"/>
                  <a:pt x="31" y="155"/>
                </a:cubicBezTo>
                <a:cubicBezTo>
                  <a:pt x="31" y="153"/>
                  <a:pt x="28" y="153"/>
                  <a:pt x="27" y="151"/>
                </a:cubicBezTo>
                <a:cubicBezTo>
                  <a:pt x="28" y="150"/>
                  <a:pt x="29" y="151"/>
                  <a:pt x="30" y="151"/>
                </a:cubicBezTo>
                <a:cubicBezTo>
                  <a:pt x="31" y="152"/>
                  <a:pt x="33" y="153"/>
                  <a:pt x="34" y="154"/>
                </a:cubicBezTo>
                <a:close/>
                <a:moveTo>
                  <a:pt x="25" y="152"/>
                </a:moveTo>
                <a:cubicBezTo>
                  <a:pt x="25" y="153"/>
                  <a:pt x="24" y="154"/>
                  <a:pt x="24" y="155"/>
                </a:cubicBezTo>
                <a:cubicBezTo>
                  <a:pt x="24" y="156"/>
                  <a:pt x="25" y="156"/>
                  <a:pt x="26" y="157"/>
                </a:cubicBezTo>
                <a:cubicBezTo>
                  <a:pt x="26" y="157"/>
                  <a:pt x="26" y="158"/>
                  <a:pt x="27" y="158"/>
                </a:cubicBezTo>
                <a:cubicBezTo>
                  <a:pt x="27" y="159"/>
                  <a:pt x="26" y="161"/>
                  <a:pt x="26" y="161"/>
                </a:cubicBezTo>
                <a:cubicBezTo>
                  <a:pt x="26" y="163"/>
                  <a:pt x="28" y="163"/>
                  <a:pt x="29" y="163"/>
                </a:cubicBezTo>
                <a:cubicBezTo>
                  <a:pt x="30" y="164"/>
                  <a:pt x="30" y="164"/>
                  <a:pt x="30" y="164"/>
                </a:cubicBezTo>
                <a:cubicBezTo>
                  <a:pt x="30" y="164"/>
                  <a:pt x="31" y="164"/>
                  <a:pt x="32" y="164"/>
                </a:cubicBezTo>
                <a:cubicBezTo>
                  <a:pt x="33" y="164"/>
                  <a:pt x="33" y="162"/>
                  <a:pt x="34" y="162"/>
                </a:cubicBezTo>
                <a:cubicBezTo>
                  <a:pt x="34" y="163"/>
                  <a:pt x="34" y="164"/>
                  <a:pt x="34" y="164"/>
                </a:cubicBezTo>
                <a:cubicBezTo>
                  <a:pt x="34" y="164"/>
                  <a:pt x="35" y="163"/>
                  <a:pt x="35" y="163"/>
                </a:cubicBezTo>
                <a:cubicBezTo>
                  <a:pt x="36" y="163"/>
                  <a:pt x="36" y="164"/>
                  <a:pt x="36" y="164"/>
                </a:cubicBezTo>
                <a:cubicBezTo>
                  <a:pt x="36" y="164"/>
                  <a:pt x="37" y="164"/>
                  <a:pt x="37" y="164"/>
                </a:cubicBezTo>
                <a:cubicBezTo>
                  <a:pt x="38" y="165"/>
                  <a:pt x="38" y="166"/>
                  <a:pt x="39" y="165"/>
                </a:cubicBezTo>
                <a:cubicBezTo>
                  <a:pt x="40" y="166"/>
                  <a:pt x="41" y="166"/>
                  <a:pt x="41" y="167"/>
                </a:cubicBezTo>
                <a:cubicBezTo>
                  <a:pt x="42" y="167"/>
                  <a:pt x="42" y="168"/>
                  <a:pt x="42" y="168"/>
                </a:cubicBezTo>
                <a:cubicBezTo>
                  <a:pt x="42" y="168"/>
                  <a:pt x="43" y="169"/>
                  <a:pt x="43" y="169"/>
                </a:cubicBezTo>
                <a:cubicBezTo>
                  <a:pt x="44" y="170"/>
                  <a:pt x="45" y="172"/>
                  <a:pt x="47" y="173"/>
                </a:cubicBezTo>
                <a:cubicBezTo>
                  <a:pt x="47" y="174"/>
                  <a:pt x="48" y="174"/>
                  <a:pt x="48" y="175"/>
                </a:cubicBezTo>
                <a:cubicBezTo>
                  <a:pt x="47" y="176"/>
                  <a:pt x="47" y="176"/>
                  <a:pt x="46" y="177"/>
                </a:cubicBezTo>
                <a:cubicBezTo>
                  <a:pt x="47" y="177"/>
                  <a:pt x="47" y="177"/>
                  <a:pt x="48" y="177"/>
                </a:cubicBezTo>
                <a:cubicBezTo>
                  <a:pt x="49" y="178"/>
                  <a:pt x="50" y="179"/>
                  <a:pt x="51" y="180"/>
                </a:cubicBezTo>
                <a:cubicBezTo>
                  <a:pt x="52" y="180"/>
                  <a:pt x="53" y="181"/>
                  <a:pt x="54" y="182"/>
                </a:cubicBezTo>
                <a:cubicBezTo>
                  <a:pt x="55" y="182"/>
                  <a:pt x="55" y="183"/>
                  <a:pt x="56" y="184"/>
                </a:cubicBezTo>
                <a:cubicBezTo>
                  <a:pt x="56" y="185"/>
                  <a:pt x="57" y="185"/>
                  <a:pt x="57" y="185"/>
                </a:cubicBezTo>
                <a:cubicBezTo>
                  <a:pt x="56" y="186"/>
                  <a:pt x="56" y="188"/>
                  <a:pt x="55" y="188"/>
                </a:cubicBezTo>
                <a:cubicBezTo>
                  <a:pt x="54" y="189"/>
                  <a:pt x="54" y="189"/>
                  <a:pt x="54" y="190"/>
                </a:cubicBezTo>
                <a:cubicBezTo>
                  <a:pt x="54" y="190"/>
                  <a:pt x="53" y="190"/>
                  <a:pt x="53" y="190"/>
                </a:cubicBezTo>
                <a:cubicBezTo>
                  <a:pt x="53" y="191"/>
                  <a:pt x="53" y="192"/>
                  <a:pt x="53" y="193"/>
                </a:cubicBezTo>
                <a:cubicBezTo>
                  <a:pt x="52" y="194"/>
                  <a:pt x="51" y="196"/>
                  <a:pt x="50" y="198"/>
                </a:cubicBezTo>
                <a:cubicBezTo>
                  <a:pt x="49" y="198"/>
                  <a:pt x="48" y="199"/>
                  <a:pt x="46" y="199"/>
                </a:cubicBezTo>
                <a:cubicBezTo>
                  <a:pt x="46" y="200"/>
                  <a:pt x="45" y="200"/>
                  <a:pt x="44" y="201"/>
                </a:cubicBezTo>
                <a:cubicBezTo>
                  <a:pt x="44" y="202"/>
                  <a:pt x="44" y="202"/>
                  <a:pt x="44" y="203"/>
                </a:cubicBezTo>
                <a:cubicBezTo>
                  <a:pt x="36" y="195"/>
                  <a:pt x="30" y="185"/>
                  <a:pt x="26" y="174"/>
                </a:cubicBezTo>
                <a:cubicBezTo>
                  <a:pt x="26" y="174"/>
                  <a:pt x="26" y="174"/>
                  <a:pt x="26" y="174"/>
                </a:cubicBezTo>
                <a:cubicBezTo>
                  <a:pt x="27" y="173"/>
                  <a:pt x="26" y="172"/>
                  <a:pt x="27" y="172"/>
                </a:cubicBezTo>
                <a:cubicBezTo>
                  <a:pt x="27" y="171"/>
                  <a:pt x="27" y="172"/>
                  <a:pt x="27" y="171"/>
                </a:cubicBezTo>
                <a:cubicBezTo>
                  <a:pt x="27" y="171"/>
                  <a:pt x="29" y="169"/>
                  <a:pt x="29" y="169"/>
                </a:cubicBezTo>
                <a:cubicBezTo>
                  <a:pt x="29" y="167"/>
                  <a:pt x="29" y="166"/>
                  <a:pt x="28" y="165"/>
                </a:cubicBezTo>
                <a:cubicBezTo>
                  <a:pt x="27" y="166"/>
                  <a:pt x="26" y="164"/>
                  <a:pt x="25" y="163"/>
                </a:cubicBezTo>
                <a:cubicBezTo>
                  <a:pt x="25" y="162"/>
                  <a:pt x="24" y="162"/>
                  <a:pt x="24" y="162"/>
                </a:cubicBezTo>
                <a:cubicBezTo>
                  <a:pt x="24" y="161"/>
                  <a:pt x="24" y="160"/>
                  <a:pt x="23" y="159"/>
                </a:cubicBezTo>
                <a:cubicBezTo>
                  <a:pt x="23" y="159"/>
                  <a:pt x="23" y="159"/>
                  <a:pt x="23" y="159"/>
                </a:cubicBezTo>
                <a:cubicBezTo>
                  <a:pt x="22" y="157"/>
                  <a:pt x="22" y="154"/>
                  <a:pt x="22" y="152"/>
                </a:cubicBezTo>
                <a:cubicBezTo>
                  <a:pt x="23" y="151"/>
                  <a:pt x="24" y="150"/>
                  <a:pt x="25" y="152"/>
                </a:cubicBez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Freeform 8"/>
          <p:cNvSpPr>
            <a:spLocks noEditPoints="1"/>
          </p:cNvSpPr>
          <p:nvPr/>
        </p:nvSpPr>
        <p:spPr bwMode="auto">
          <a:xfrm>
            <a:off x="7238889" y="2100077"/>
            <a:ext cx="1277290" cy="1202155"/>
          </a:xfrm>
          <a:custGeom>
            <a:avLst/>
            <a:gdLst>
              <a:gd name="T0" fmla="*/ 246 w 327"/>
              <a:gd name="T1" fmla="*/ 11 h 307"/>
              <a:gd name="T2" fmla="*/ 246 w 327"/>
              <a:gd name="T3" fmla="*/ 307 h 307"/>
              <a:gd name="T4" fmla="*/ 327 w 327"/>
              <a:gd name="T5" fmla="*/ 307 h 307"/>
              <a:gd name="T6" fmla="*/ 327 w 327"/>
              <a:gd name="T7" fmla="*/ 11 h 307"/>
              <a:gd name="T8" fmla="*/ 246 w 327"/>
              <a:gd name="T9" fmla="*/ 11 h 307"/>
              <a:gd name="T10" fmla="*/ 261 w 327"/>
              <a:gd name="T11" fmla="*/ 30 h 307"/>
              <a:gd name="T12" fmla="*/ 312 w 327"/>
              <a:gd name="T13" fmla="*/ 30 h 307"/>
              <a:gd name="T14" fmla="*/ 312 w 327"/>
              <a:gd name="T15" fmla="*/ 49 h 307"/>
              <a:gd name="T16" fmla="*/ 261 w 327"/>
              <a:gd name="T17" fmla="*/ 49 h 307"/>
              <a:gd name="T18" fmla="*/ 261 w 327"/>
              <a:gd name="T19" fmla="*/ 30 h 307"/>
              <a:gd name="T20" fmla="*/ 312 w 327"/>
              <a:gd name="T21" fmla="*/ 283 h 307"/>
              <a:gd name="T22" fmla="*/ 261 w 327"/>
              <a:gd name="T23" fmla="*/ 283 h 307"/>
              <a:gd name="T24" fmla="*/ 261 w 327"/>
              <a:gd name="T25" fmla="*/ 265 h 307"/>
              <a:gd name="T26" fmla="*/ 312 w 327"/>
              <a:gd name="T27" fmla="*/ 265 h 307"/>
              <a:gd name="T28" fmla="*/ 312 w 327"/>
              <a:gd name="T29" fmla="*/ 283 h 307"/>
              <a:gd name="T30" fmla="*/ 286 w 327"/>
              <a:gd name="T31" fmla="*/ 236 h 307"/>
              <a:gd name="T32" fmla="*/ 260 w 327"/>
              <a:gd name="T33" fmla="*/ 209 h 307"/>
              <a:gd name="T34" fmla="*/ 286 w 327"/>
              <a:gd name="T35" fmla="*/ 182 h 307"/>
              <a:gd name="T36" fmla="*/ 313 w 327"/>
              <a:gd name="T37" fmla="*/ 209 h 307"/>
              <a:gd name="T38" fmla="*/ 286 w 327"/>
              <a:gd name="T39" fmla="*/ 236 h 307"/>
              <a:gd name="T40" fmla="*/ 150 w 327"/>
              <a:gd name="T41" fmla="*/ 307 h 307"/>
              <a:gd name="T42" fmla="*/ 224 w 327"/>
              <a:gd name="T43" fmla="*/ 307 h 307"/>
              <a:gd name="T44" fmla="*/ 224 w 327"/>
              <a:gd name="T45" fmla="*/ 58 h 307"/>
              <a:gd name="T46" fmla="*/ 150 w 327"/>
              <a:gd name="T47" fmla="*/ 58 h 307"/>
              <a:gd name="T48" fmla="*/ 150 w 327"/>
              <a:gd name="T49" fmla="*/ 307 h 307"/>
              <a:gd name="T50" fmla="*/ 166 w 327"/>
              <a:gd name="T51" fmla="*/ 78 h 307"/>
              <a:gd name="T52" fmla="*/ 208 w 327"/>
              <a:gd name="T53" fmla="*/ 78 h 307"/>
              <a:gd name="T54" fmla="*/ 208 w 327"/>
              <a:gd name="T55" fmla="*/ 96 h 307"/>
              <a:gd name="T56" fmla="*/ 166 w 327"/>
              <a:gd name="T57" fmla="*/ 96 h 307"/>
              <a:gd name="T58" fmla="*/ 166 w 327"/>
              <a:gd name="T59" fmla="*/ 78 h 307"/>
              <a:gd name="T60" fmla="*/ 166 w 327"/>
              <a:gd name="T61" fmla="*/ 265 h 307"/>
              <a:gd name="T62" fmla="*/ 208 w 327"/>
              <a:gd name="T63" fmla="*/ 265 h 307"/>
              <a:gd name="T64" fmla="*/ 208 w 327"/>
              <a:gd name="T65" fmla="*/ 283 h 307"/>
              <a:gd name="T66" fmla="*/ 166 w 327"/>
              <a:gd name="T67" fmla="*/ 283 h 307"/>
              <a:gd name="T68" fmla="*/ 166 w 327"/>
              <a:gd name="T69" fmla="*/ 265 h 307"/>
              <a:gd name="T70" fmla="*/ 286 w 327"/>
              <a:gd name="T71" fmla="*/ 197 h 307"/>
              <a:gd name="T72" fmla="*/ 275 w 327"/>
              <a:gd name="T73" fmla="*/ 209 h 307"/>
              <a:gd name="T74" fmla="*/ 286 w 327"/>
              <a:gd name="T75" fmla="*/ 220 h 307"/>
              <a:gd name="T76" fmla="*/ 298 w 327"/>
              <a:gd name="T77" fmla="*/ 209 h 307"/>
              <a:gd name="T78" fmla="*/ 286 w 327"/>
              <a:gd name="T79" fmla="*/ 197 h 307"/>
              <a:gd name="T80" fmla="*/ 74 w 327"/>
              <a:gd name="T81" fmla="*/ 0 h 307"/>
              <a:gd name="T82" fmla="*/ 0 w 327"/>
              <a:gd name="T83" fmla="*/ 287 h 307"/>
              <a:gd name="T84" fmla="*/ 79 w 327"/>
              <a:gd name="T85" fmla="*/ 307 h 307"/>
              <a:gd name="T86" fmla="*/ 153 w 327"/>
              <a:gd name="T87" fmla="*/ 20 h 307"/>
              <a:gd name="T88" fmla="*/ 74 w 327"/>
              <a:gd name="T89" fmla="*/ 0 h 307"/>
              <a:gd name="T90" fmla="*/ 71 w 327"/>
              <a:gd name="T91" fmla="*/ 280 h 307"/>
              <a:gd name="T92" fmla="*/ 21 w 327"/>
              <a:gd name="T93" fmla="*/ 267 h 307"/>
              <a:gd name="T94" fmla="*/ 26 w 327"/>
              <a:gd name="T95" fmla="*/ 249 h 307"/>
              <a:gd name="T96" fmla="*/ 75 w 327"/>
              <a:gd name="T97" fmla="*/ 262 h 307"/>
              <a:gd name="T98" fmla="*/ 71 w 327"/>
              <a:gd name="T99" fmla="*/ 280 h 307"/>
              <a:gd name="T100" fmla="*/ 80 w 327"/>
              <a:gd name="T101" fmla="*/ 40 h 307"/>
              <a:gd name="T102" fmla="*/ 84 w 327"/>
              <a:gd name="T103" fmla="*/ 23 h 307"/>
              <a:gd name="T104" fmla="*/ 133 w 327"/>
              <a:gd name="T105" fmla="*/ 35 h 307"/>
              <a:gd name="T106" fmla="*/ 129 w 327"/>
              <a:gd name="T107" fmla="*/ 53 h 307"/>
              <a:gd name="T108" fmla="*/ 80 w 327"/>
              <a:gd name="T109" fmla="*/ 4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27" h="307">
                <a:moveTo>
                  <a:pt x="246" y="11"/>
                </a:moveTo>
                <a:cubicBezTo>
                  <a:pt x="246" y="307"/>
                  <a:pt x="246" y="307"/>
                  <a:pt x="246" y="307"/>
                </a:cubicBezTo>
                <a:cubicBezTo>
                  <a:pt x="327" y="307"/>
                  <a:pt x="327" y="307"/>
                  <a:pt x="327" y="307"/>
                </a:cubicBezTo>
                <a:cubicBezTo>
                  <a:pt x="327" y="11"/>
                  <a:pt x="327" y="11"/>
                  <a:pt x="327" y="11"/>
                </a:cubicBezTo>
                <a:lnTo>
                  <a:pt x="246" y="11"/>
                </a:lnTo>
                <a:close/>
                <a:moveTo>
                  <a:pt x="261" y="30"/>
                </a:moveTo>
                <a:cubicBezTo>
                  <a:pt x="312" y="30"/>
                  <a:pt x="312" y="30"/>
                  <a:pt x="312" y="30"/>
                </a:cubicBezTo>
                <a:cubicBezTo>
                  <a:pt x="312" y="49"/>
                  <a:pt x="312" y="49"/>
                  <a:pt x="312" y="49"/>
                </a:cubicBezTo>
                <a:cubicBezTo>
                  <a:pt x="261" y="49"/>
                  <a:pt x="261" y="49"/>
                  <a:pt x="261" y="49"/>
                </a:cubicBezTo>
                <a:lnTo>
                  <a:pt x="261" y="30"/>
                </a:lnTo>
                <a:close/>
                <a:moveTo>
                  <a:pt x="312" y="283"/>
                </a:moveTo>
                <a:cubicBezTo>
                  <a:pt x="261" y="283"/>
                  <a:pt x="261" y="283"/>
                  <a:pt x="261" y="283"/>
                </a:cubicBezTo>
                <a:cubicBezTo>
                  <a:pt x="261" y="265"/>
                  <a:pt x="261" y="265"/>
                  <a:pt x="261" y="265"/>
                </a:cubicBezTo>
                <a:cubicBezTo>
                  <a:pt x="312" y="265"/>
                  <a:pt x="312" y="265"/>
                  <a:pt x="312" y="265"/>
                </a:cubicBezTo>
                <a:lnTo>
                  <a:pt x="312" y="283"/>
                </a:lnTo>
                <a:close/>
                <a:moveTo>
                  <a:pt x="286" y="236"/>
                </a:moveTo>
                <a:cubicBezTo>
                  <a:pt x="272" y="236"/>
                  <a:pt x="260" y="224"/>
                  <a:pt x="260" y="209"/>
                </a:cubicBezTo>
                <a:cubicBezTo>
                  <a:pt x="260" y="194"/>
                  <a:pt x="272" y="182"/>
                  <a:pt x="286" y="182"/>
                </a:cubicBezTo>
                <a:cubicBezTo>
                  <a:pt x="301" y="182"/>
                  <a:pt x="313" y="194"/>
                  <a:pt x="313" y="209"/>
                </a:cubicBezTo>
                <a:cubicBezTo>
                  <a:pt x="313" y="224"/>
                  <a:pt x="301" y="236"/>
                  <a:pt x="286" y="236"/>
                </a:cubicBezTo>
                <a:close/>
                <a:moveTo>
                  <a:pt x="150" y="307"/>
                </a:moveTo>
                <a:cubicBezTo>
                  <a:pt x="224" y="307"/>
                  <a:pt x="224" y="307"/>
                  <a:pt x="224" y="307"/>
                </a:cubicBezTo>
                <a:cubicBezTo>
                  <a:pt x="224" y="58"/>
                  <a:pt x="224" y="58"/>
                  <a:pt x="224" y="58"/>
                </a:cubicBezTo>
                <a:cubicBezTo>
                  <a:pt x="150" y="58"/>
                  <a:pt x="150" y="58"/>
                  <a:pt x="150" y="58"/>
                </a:cubicBezTo>
                <a:lnTo>
                  <a:pt x="150" y="307"/>
                </a:lnTo>
                <a:close/>
                <a:moveTo>
                  <a:pt x="166" y="78"/>
                </a:moveTo>
                <a:cubicBezTo>
                  <a:pt x="208" y="78"/>
                  <a:pt x="208" y="78"/>
                  <a:pt x="208" y="78"/>
                </a:cubicBezTo>
                <a:cubicBezTo>
                  <a:pt x="208" y="96"/>
                  <a:pt x="208" y="96"/>
                  <a:pt x="208" y="96"/>
                </a:cubicBezTo>
                <a:cubicBezTo>
                  <a:pt x="166" y="96"/>
                  <a:pt x="166" y="96"/>
                  <a:pt x="166" y="96"/>
                </a:cubicBezTo>
                <a:lnTo>
                  <a:pt x="166" y="78"/>
                </a:lnTo>
                <a:close/>
                <a:moveTo>
                  <a:pt x="166" y="265"/>
                </a:moveTo>
                <a:cubicBezTo>
                  <a:pt x="208" y="265"/>
                  <a:pt x="208" y="265"/>
                  <a:pt x="208" y="265"/>
                </a:cubicBezTo>
                <a:cubicBezTo>
                  <a:pt x="208" y="283"/>
                  <a:pt x="208" y="283"/>
                  <a:pt x="208" y="283"/>
                </a:cubicBezTo>
                <a:cubicBezTo>
                  <a:pt x="166" y="283"/>
                  <a:pt x="166" y="283"/>
                  <a:pt x="166" y="283"/>
                </a:cubicBezTo>
                <a:lnTo>
                  <a:pt x="166" y="265"/>
                </a:lnTo>
                <a:close/>
                <a:moveTo>
                  <a:pt x="286" y="197"/>
                </a:moveTo>
                <a:cubicBezTo>
                  <a:pt x="280" y="197"/>
                  <a:pt x="275" y="202"/>
                  <a:pt x="275" y="209"/>
                </a:cubicBezTo>
                <a:cubicBezTo>
                  <a:pt x="275" y="215"/>
                  <a:pt x="280" y="220"/>
                  <a:pt x="286" y="220"/>
                </a:cubicBezTo>
                <a:cubicBezTo>
                  <a:pt x="293" y="220"/>
                  <a:pt x="298" y="215"/>
                  <a:pt x="298" y="209"/>
                </a:cubicBezTo>
                <a:cubicBezTo>
                  <a:pt x="298" y="202"/>
                  <a:pt x="293" y="197"/>
                  <a:pt x="286" y="197"/>
                </a:cubicBezTo>
                <a:close/>
                <a:moveTo>
                  <a:pt x="74" y="0"/>
                </a:moveTo>
                <a:cubicBezTo>
                  <a:pt x="0" y="287"/>
                  <a:pt x="0" y="287"/>
                  <a:pt x="0" y="287"/>
                </a:cubicBezTo>
                <a:cubicBezTo>
                  <a:pt x="79" y="307"/>
                  <a:pt x="79" y="307"/>
                  <a:pt x="79" y="307"/>
                </a:cubicBezTo>
                <a:cubicBezTo>
                  <a:pt x="153" y="20"/>
                  <a:pt x="153" y="20"/>
                  <a:pt x="153" y="20"/>
                </a:cubicBezTo>
                <a:lnTo>
                  <a:pt x="74" y="0"/>
                </a:lnTo>
                <a:close/>
                <a:moveTo>
                  <a:pt x="71" y="280"/>
                </a:moveTo>
                <a:cubicBezTo>
                  <a:pt x="21" y="267"/>
                  <a:pt x="21" y="267"/>
                  <a:pt x="21" y="267"/>
                </a:cubicBezTo>
                <a:cubicBezTo>
                  <a:pt x="26" y="249"/>
                  <a:pt x="26" y="249"/>
                  <a:pt x="26" y="249"/>
                </a:cubicBezTo>
                <a:cubicBezTo>
                  <a:pt x="75" y="262"/>
                  <a:pt x="75" y="262"/>
                  <a:pt x="75" y="262"/>
                </a:cubicBezTo>
                <a:lnTo>
                  <a:pt x="71" y="280"/>
                </a:lnTo>
                <a:close/>
                <a:moveTo>
                  <a:pt x="80" y="40"/>
                </a:moveTo>
                <a:cubicBezTo>
                  <a:pt x="84" y="23"/>
                  <a:pt x="84" y="23"/>
                  <a:pt x="84" y="23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29" y="53"/>
                  <a:pt x="129" y="53"/>
                  <a:pt x="129" y="53"/>
                </a:cubicBezTo>
                <a:lnTo>
                  <a:pt x="80" y="40"/>
                </a:ln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Freeform 9"/>
          <p:cNvSpPr>
            <a:spLocks noEditPoints="1"/>
          </p:cNvSpPr>
          <p:nvPr/>
        </p:nvSpPr>
        <p:spPr bwMode="auto">
          <a:xfrm>
            <a:off x="5256294" y="4414667"/>
            <a:ext cx="1178568" cy="1121500"/>
          </a:xfrm>
          <a:custGeom>
            <a:avLst/>
            <a:gdLst>
              <a:gd name="T0" fmla="*/ 137 w 326"/>
              <a:gd name="T1" fmla="*/ 205 h 310"/>
              <a:gd name="T2" fmla="*/ 155 w 326"/>
              <a:gd name="T3" fmla="*/ 211 h 310"/>
              <a:gd name="T4" fmla="*/ 175 w 326"/>
              <a:gd name="T5" fmla="*/ 204 h 310"/>
              <a:gd name="T6" fmla="*/ 195 w 326"/>
              <a:gd name="T7" fmla="*/ 211 h 310"/>
              <a:gd name="T8" fmla="*/ 212 w 326"/>
              <a:gd name="T9" fmla="*/ 205 h 310"/>
              <a:gd name="T10" fmla="*/ 250 w 326"/>
              <a:gd name="T11" fmla="*/ 88 h 310"/>
              <a:gd name="T12" fmla="*/ 204 w 326"/>
              <a:gd name="T13" fmla="*/ 63 h 310"/>
              <a:gd name="T14" fmla="*/ 186 w 326"/>
              <a:gd name="T15" fmla="*/ 65 h 310"/>
              <a:gd name="T16" fmla="*/ 186 w 326"/>
              <a:gd name="T17" fmla="*/ 55 h 310"/>
              <a:gd name="T18" fmla="*/ 191 w 326"/>
              <a:gd name="T19" fmla="*/ 49 h 310"/>
              <a:gd name="T20" fmla="*/ 211 w 326"/>
              <a:gd name="T21" fmla="*/ 58 h 310"/>
              <a:gd name="T22" fmla="*/ 268 w 326"/>
              <a:gd name="T23" fmla="*/ 15 h 310"/>
              <a:gd name="T24" fmla="*/ 273 w 326"/>
              <a:gd name="T25" fmla="*/ 9 h 310"/>
              <a:gd name="T26" fmla="*/ 266 w 326"/>
              <a:gd name="T27" fmla="*/ 6 h 310"/>
              <a:gd name="T28" fmla="*/ 232 w 326"/>
              <a:gd name="T29" fmla="*/ 0 h 310"/>
              <a:gd name="T30" fmla="*/ 187 w 326"/>
              <a:gd name="T31" fmla="*/ 37 h 310"/>
              <a:gd name="T32" fmla="*/ 183 w 326"/>
              <a:gd name="T33" fmla="*/ 41 h 310"/>
              <a:gd name="T34" fmla="*/ 165 w 326"/>
              <a:gd name="T35" fmla="*/ 11 h 310"/>
              <a:gd name="T36" fmla="*/ 152 w 326"/>
              <a:gd name="T37" fmla="*/ 10 h 310"/>
              <a:gd name="T38" fmla="*/ 151 w 326"/>
              <a:gd name="T39" fmla="*/ 24 h 310"/>
              <a:gd name="T40" fmla="*/ 167 w 326"/>
              <a:gd name="T41" fmla="*/ 66 h 310"/>
              <a:gd name="T42" fmla="*/ 146 w 326"/>
              <a:gd name="T43" fmla="*/ 63 h 310"/>
              <a:gd name="T44" fmla="*/ 100 w 326"/>
              <a:gd name="T45" fmla="*/ 88 h 310"/>
              <a:gd name="T46" fmla="*/ 137 w 326"/>
              <a:gd name="T47" fmla="*/ 205 h 310"/>
              <a:gd name="T48" fmla="*/ 0 w 326"/>
              <a:gd name="T49" fmla="*/ 220 h 310"/>
              <a:gd name="T50" fmla="*/ 0 w 326"/>
              <a:gd name="T51" fmla="*/ 310 h 310"/>
              <a:gd name="T52" fmla="*/ 326 w 326"/>
              <a:gd name="T53" fmla="*/ 310 h 310"/>
              <a:gd name="T54" fmla="*/ 326 w 326"/>
              <a:gd name="T55" fmla="*/ 220 h 310"/>
              <a:gd name="T56" fmla="*/ 0 w 326"/>
              <a:gd name="T57" fmla="*/ 220 h 310"/>
              <a:gd name="T58" fmla="*/ 46 w 326"/>
              <a:gd name="T59" fmla="*/ 294 h 310"/>
              <a:gd name="T60" fmla="*/ 26 w 326"/>
              <a:gd name="T61" fmla="*/ 294 h 310"/>
              <a:gd name="T62" fmla="*/ 26 w 326"/>
              <a:gd name="T63" fmla="*/ 236 h 310"/>
              <a:gd name="T64" fmla="*/ 46 w 326"/>
              <a:gd name="T65" fmla="*/ 236 h 310"/>
              <a:gd name="T66" fmla="*/ 46 w 326"/>
              <a:gd name="T67" fmla="*/ 294 h 310"/>
              <a:gd name="T68" fmla="*/ 108 w 326"/>
              <a:gd name="T69" fmla="*/ 292 h 310"/>
              <a:gd name="T70" fmla="*/ 81 w 326"/>
              <a:gd name="T71" fmla="*/ 265 h 310"/>
              <a:gd name="T72" fmla="*/ 108 w 326"/>
              <a:gd name="T73" fmla="*/ 238 h 310"/>
              <a:gd name="T74" fmla="*/ 135 w 326"/>
              <a:gd name="T75" fmla="*/ 265 h 310"/>
              <a:gd name="T76" fmla="*/ 108 w 326"/>
              <a:gd name="T77" fmla="*/ 292 h 310"/>
              <a:gd name="T78" fmla="*/ 305 w 326"/>
              <a:gd name="T79" fmla="*/ 294 h 310"/>
              <a:gd name="T80" fmla="*/ 285 w 326"/>
              <a:gd name="T81" fmla="*/ 294 h 310"/>
              <a:gd name="T82" fmla="*/ 285 w 326"/>
              <a:gd name="T83" fmla="*/ 236 h 310"/>
              <a:gd name="T84" fmla="*/ 305 w 326"/>
              <a:gd name="T85" fmla="*/ 236 h 310"/>
              <a:gd name="T86" fmla="*/ 305 w 326"/>
              <a:gd name="T87" fmla="*/ 294 h 310"/>
              <a:gd name="T88" fmla="*/ 108 w 326"/>
              <a:gd name="T89" fmla="*/ 254 h 310"/>
              <a:gd name="T90" fmla="*/ 97 w 326"/>
              <a:gd name="T91" fmla="*/ 265 h 310"/>
              <a:gd name="T92" fmla="*/ 108 w 326"/>
              <a:gd name="T93" fmla="*/ 276 h 310"/>
              <a:gd name="T94" fmla="*/ 120 w 326"/>
              <a:gd name="T95" fmla="*/ 265 h 310"/>
              <a:gd name="T96" fmla="*/ 108 w 326"/>
              <a:gd name="T97" fmla="*/ 254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26" h="310">
                <a:moveTo>
                  <a:pt x="137" y="205"/>
                </a:moveTo>
                <a:cubicBezTo>
                  <a:pt x="143" y="209"/>
                  <a:pt x="149" y="211"/>
                  <a:pt x="155" y="211"/>
                </a:cubicBezTo>
                <a:cubicBezTo>
                  <a:pt x="163" y="211"/>
                  <a:pt x="170" y="208"/>
                  <a:pt x="175" y="204"/>
                </a:cubicBezTo>
                <a:cubicBezTo>
                  <a:pt x="180" y="208"/>
                  <a:pt x="187" y="211"/>
                  <a:pt x="195" y="211"/>
                </a:cubicBezTo>
                <a:cubicBezTo>
                  <a:pt x="201" y="211"/>
                  <a:pt x="207" y="209"/>
                  <a:pt x="212" y="205"/>
                </a:cubicBezTo>
                <a:cubicBezTo>
                  <a:pt x="250" y="175"/>
                  <a:pt x="267" y="124"/>
                  <a:pt x="250" y="88"/>
                </a:cubicBezTo>
                <a:cubicBezTo>
                  <a:pt x="242" y="72"/>
                  <a:pt x="226" y="63"/>
                  <a:pt x="204" y="63"/>
                </a:cubicBezTo>
                <a:cubicBezTo>
                  <a:pt x="198" y="63"/>
                  <a:pt x="192" y="64"/>
                  <a:pt x="186" y="65"/>
                </a:cubicBezTo>
                <a:cubicBezTo>
                  <a:pt x="186" y="62"/>
                  <a:pt x="186" y="59"/>
                  <a:pt x="186" y="55"/>
                </a:cubicBezTo>
                <a:cubicBezTo>
                  <a:pt x="187" y="53"/>
                  <a:pt x="189" y="51"/>
                  <a:pt x="191" y="49"/>
                </a:cubicBezTo>
                <a:cubicBezTo>
                  <a:pt x="194" y="53"/>
                  <a:pt x="201" y="58"/>
                  <a:pt x="211" y="58"/>
                </a:cubicBezTo>
                <a:cubicBezTo>
                  <a:pt x="227" y="58"/>
                  <a:pt x="247" y="44"/>
                  <a:pt x="268" y="15"/>
                </a:cubicBezTo>
                <a:cubicBezTo>
                  <a:pt x="273" y="9"/>
                  <a:pt x="273" y="9"/>
                  <a:pt x="273" y="9"/>
                </a:cubicBezTo>
                <a:cubicBezTo>
                  <a:pt x="266" y="6"/>
                  <a:pt x="266" y="6"/>
                  <a:pt x="266" y="6"/>
                </a:cubicBezTo>
                <a:cubicBezTo>
                  <a:pt x="265" y="6"/>
                  <a:pt x="249" y="0"/>
                  <a:pt x="232" y="0"/>
                </a:cubicBezTo>
                <a:cubicBezTo>
                  <a:pt x="207" y="0"/>
                  <a:pt x="191" y="13"/>
                  <a:pt x="187" y="37"/>
                </a:cubicBezTo>
                <a:cubicBezTo>
                  <a:pt x="186" y="38"/>
                  <a:pt x="184" y="40"/>
                  <a:pt x="183" y="41"/>
                </a:cubicBezTo>
                <a:cubicBezTo>
                  <a:pt x="180" y="32"/>
                  <a:pt x="174" y="22"/>
                  <a:pt x="165" y="11"/>
                </a:cubicBezTo>
                <a:cubicBezTo>
                  <a:pt x="162" y="7"/>
                  <a:pt x="156" y="7"/>
                  <a:pt x="152" y="10"/>
                </a:cubicBezTo>
                <a:cubicBezTo>
                  <a:pt x="148" y="14"/>
                  <a:pt x="148" y="20"/>
                  <a:pt x="151" y="24"/>
                </a:cubicBezTo>
                <a:cubicBezTo>
                  <a:pt x="166" y="41"/>
                  <a:pt x="168" y="56"/>
                  <a:pt x="167" y="66"/>
                </a:cubicBezTo>
                <a:cubicBezTo>
                  <a:pt x="161" y="64"/>
                  <a:pt x="154" y="63"/>
                  <a:pt x="146" y="63"/>
                </a:cubicBezTo>
                <a:cubicBezTo>
                  <a:pt x="118" y="63"/>
                  <a:pt x="105" y="77"/>
                  <a:pt x="100" y="88"/>
                </a:cubicBezTo>
                <a:cubicBezTo>
                  <a:pt x="83" y="124"/>
                  <a:pt x="99" y="175"/>
                  <a:pt x="137" y="205"/>
                </a:cubicBezTo>
                <a:close/>
                <a:moveTo>
                  <a:pt x="0" y="220"/>
                </a:moveTo>
                <a:cubicBezTo>
                  <a:pt x="0" y="310"/>
                  <a:pt x="0" y="310"/>
                  <a:pt x="0" y="310"/>
                </a:cubicBezTo>
                <a:cubicBezTo>
                  <a:pt x="326" y="310"/>
                  <a:pt x="326" y="310"/>
                  <a:pt x="326" y="310"/>
                </a:cubicBezTo>
                <a:cubicBezTo>
                  <a:pt x="326" y="220"/>
                  <a:pt x="326" y="220"/>
                  <a:pt x="326" y="220"/>
                </a:cubicBezTo>
                <a:lnTo>
                  <a:pt x="0" y="220"/>
                </a:lnTo>
                <a:close/>
                <a:moveTo>
                  <a:pt x="46" y="294"/>
                </a:moveTo>
                <a:cubicBezTo>
                  <a:pt x="26" y="294"/>
                  <a:pt x="26" y="294"/>
                  <a:pt x="26" y="294"/>
                </a:cubicBezTo>
                <a:cubicBezTo>
                  <a:pt x="26" y="236"/>
                  <a:pt x="26" y="236"/>
                  <a:pt x="26" y="236"/>
                </a:cubicBezTo>
                <a:cubicBezTo>
                  <a:pt x="46" y="236"/>
                  <a:pt x="46" y="236"/>
                  <a:pt x="46" y="236"/>
                </a:cubicBezTo>
                <a:lnTo>
                  <a:pt x="46" y="294"/>
                </a:lnTo>
                <a:close/>
                <a:moveTo>
                  <a:pt x="108" y="292"/>
                </a:moveTo>
                <a:cubicBezTo>
                  <a:pt x="93" y="292"/>
                  <a:pt x="81" y="280"/>
                  <a:pt x="81" y="265"/>
                </a:cubicBezTo>
                <a:cubicBezTo>
                  <a:pt x="81" y="250"/>
                  <a:pt x="93" y="238"/>
                  <a:pt x="108" y="238"/>
                </a:cubicBezTo>
                <a:cubicBezTo>
                  <a:pt x="123" y="238"/>
                  <a:pt x="135" y="250"/>
                  <a:pt x="135" y="265"/>
                </a:cubicBezTo>
                <a:cubicBezTo>
                  <a:pt x="135" y="280"/>
                  <a:pt x="123" y="292"/>
                  <a:pt x="108" y="292"/>
                </a:cubicBezTo>
                <a:close/>
                <a:moveTo>
                  <a:pt x="305" y="294"/>
                </a:moveTo>
                <a:cubicBezTo>
                  <a:pt x="285" y="294"/>
                  <a:pt x="285" y="294"/>
                  <a:pt x="285" y="294"/>
                </a:cubicBezTo>
                <a:cubicBezTo>
                  <a:pt x="285" y="236"/>
                  <a:pt x="285" y="236"/>
                  <a:pt x="285" y="236"/>
                </a:cubicBezTo>
                <a:cubicBezTo>
                  <a:pt x="305" y="236"/>
                  <a:pt x="305" y="236"/>
                  <a:pt x="305" y="236"/>
                </a:cubicBezTo>
                <a:lnTo>
                  <a:pt x="305" y="294"/>
                </a:lnTo>
                <a:close/>
                <a:moveTo>
                  <a:pt x="108" y="254"/>
                </a:moveTo>
                <a:cubicBezTo>
                  <a:pt x="102" y="254"/>
                  <a:pt x="97" y="259"/>
                  <a:pt x="97" y="265"/>
                </a:cubicBezTo>
                <a:cubicBezTo>
                  <a:pt x="97" y="271"/>
                  <a:pt x="102" y="276"/>
                  <a:pt x="108" y="276"/>
                </a:cubicBezTo>
                <a:cubicBezTo>
                  <a:pt x="114" y="276"/>
                  <a:pt x="120" y="271"/>
                  <a:pt x="120" y="265"/>
                </a:cubicBezTo>
                <a:cubicBezTo>
                  <a:pt x="120" y="259"/>
                  <a:pt x="114" y="254"/>
                  <a:pt x="108" y="254"/>
                </a:cubicBez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Freeform 15"/>
          <p:cNvSpPr>
            <a:spLocks noEditPoints="1"/>
          </p:cNvSpPr>
          <p:nvPr/>
        </p:nvSpPr>
        <p:spPr bwMode="auto">
          <a:xfrm>
            <a:off x="5244261" y="2031013"/>
            <a:ext cx="1286516" cy="1397877"/>
          </a:xfrm>
          <a:custGeom>
            <a:avLst/>
            <a:gdLst>
              <a:gd name="T0" fmla="*/ 37 w 301"/>
              <a:gd name="T1" fmla="*/ 70 h 327"/>
              <a:gd name="T2" fmla="*/ 25 w 301"/>
              <a:gd name="T3" fmla="*/ 92 h 327"/>
              <a:gd name="T4" fmla="*/ 57 w 301"/>
              <a:gd name="T5" fmla="*/ 96 h 327"/>
              <a:gd name="T6" fmla="*/ 40 w 301"/>
              <a:gd name="T7" fmla="*/ 199 h 327"/>
              <a:gd name="T8" fmla="*/ 20 w 301"/>
              <a:gd name="T9" fmla="*/ 225 h 327"/>
              <a:gd name="T10" fmla="*/ 53 w 301"/>
              <a:gd name="T11" fmla="*/ 221 h 327"/>
              <a:gd name="T12" fmla="*/ 40 w 301"/>
              <a:gd name="T13" fmla="*/ 199 h 327"/>
              <a:gd name="T14" fmla="*/ 276 w 301"/>
              <a:gd name="T15" fmla="*/ 92 h 327"/>
              <a:gd name="T16" fmla="*/ 264 w 301"/>
              <a:gd name="T17" fmla="*/ 70 h 327"/>
              <a:gd name="T18" fmla="*/ 244 w 301"/>
              <a:gd name="T19" fmla="*/ 96 h 327"/>
              <a:gd name="T20" fmla="*/ 43 w 301"/>
              <a:gd name="T21" fmla="*/ 150 h 327"/>
              <a:gd name="T22" fmla="*/ 13 w 301"/>
              <a:gd name="T23" fmla="*/ 138 h 327"/>
              <a:gd name="T24" fmla="*/ 13 w 301"/>
              <a:gd name="T25" fmla="*/ 163 h 327"/>
              <a:gd name="T26" fmla="*/ 43 w 301"/>
              <a:gd name="T27" fmla="*/ 150 h 327"/>
              <a:gd name="T28" fmla="*/ 163 w 301"/>
              <a:gd name="T29" fmla="*/ 30 h 327"/>
              <a:gd name="T30" fmla="*/ 150 w 301"/>
              <a:gd name="T31" fmla="*/ 0 h 327"/>
              <a:gd name="T32" fmla="*/ 138 w 301"/>
              <a:gd name="T33" fmla="*/ 30 h 327"/>
              <a:gd name="T34" fmla="*/ 97 w 301"/>
              <a:gd name="T35" fmla="*/ 57 h 327"/>
              <a:gd name="T36" fmla="*/ 92 w 301"/>
              <a:gd name="T37" fmla="*/ 24 h 327"/>
              <a:gd name="T38" fmla="*/ 71 w 301"/>
              <a:gd name="T39" fmla="*/ 37 h 327"/>
              <a:gd name="T40" fmla="*/ 97 w 301"/>
              <a:gd name="T41" fmla="*/ 57 h 327"/>
              <a:gd name="T42" fmla="*/ 270 w 301"/>
              <a:gd name="T43" fmla="*/ 138 h 327"/>
              <a:gd name="T44" fmla="*/ 270 w 301"/>
              <a:gd name="T45" fmla="*/ 163 h 327"/>
              <a:gd name="T46" fmla="*/ 301 w 301"/>
              <a:gd name="T47" fmla="*/ 150 h 327"/>
              <a:gd name="T48" fmla="*/ 276 w 301"/>
              <a:gd name="T49" fmla="*/ 208 h 327"/>
              <a:gd name="T50" fmla="*/ 244 w 301"/>
              <a:gd name="T51" fmla="*/ 204 h 327"/>
              <a:gd name="T52" fmla="*/ 264 w 301"/>
              <a:gd name="T53" fmla="*/ 230 h 327"/>
              <a:gd name="T54" fmla="*/ 276 w 301"/>
              <a:gd name="T55" fmla="*/ 208 h 327"/>
              <a:gd name="T56" fmla="*/ 209 w 301"/>
              <a:gd name="T57" fmla="*/ 24 h 327"/>
              <a:gd name="T58" fmla="*/ 204 w 301"/>
              <a:gd name="T59" fmla="*/ 57 h 327"/>
              <a:gd name="T60" fmla="*/ 230 w 301"/>
              <a:gd name="T61" fmla="*/ 37 h 327"/>
              <a:gd name="T62" fmla="*/ 173 w 301"/>
              <a:gd name="T63" fmla="*/ 292 h 327"/>
              <a:gd name="T64" fmla="*/ 123 w 301"/>
              <a:gd name="T65" fmla="*/ 297 h 327"/>
              <a:gd name="T66" fmla="*/ 124 w 301"/>
              <a:gd name="T67" fmla="*/ 310 h 327"/>
              <a:gd name="T68" fmla="*/ 130 w 301"/>
              <a:gd name="T69" fmla="*/ 315 h 327"/>
              <a:gd name="T70" fmla="*/ 133 w 301"/>
              <a:gd name="T71" fmla="*/ 316 h 327"/>
              <a:gd name="T72" fmla="*/ 142 w 301"/>
              <a:gd name="T73" fmla="*/ 326 h 327"/>
              <a:gd name="T74" fmla="*/ 150 w 301"/>
              <a:gd name="T75" fmla="*/ 327 h 327"/>
              <a:gd name="T76" fmla="*/ 160 w 301"/>
              <a:gd name="T77" fmla="*/ 324 h 327"/>
              <a:gd name="T78" fmla="*/ 170 w 301"/>
              <a:gd name="T79" fmla="*/ 316 h 327"/>
              <a:gd name="T80" fmla="*/ 174 w 301"/>
              <a:gd name="T81" fmla="*/ 314 h 327"/>
              <a:gd name="T82" fmla="*/ 178 w 301"/>
              <a:gd name="T83" fmla="*/ 307 h 327"/>
              <a:gd name="T84" fmla="*/ 173 w 301"/>
              <a:gd name="T85" fmla="*/ 292 h 327"/>
              <a:gd name="T86" fmla="*/ 71 w 301"/>
              <a:gd name="T87" fmla="*/ 151 h 327"/>
              <a:gd name="T88" fmla="*/ 95 w 301"/>
              <a:gd name="T89" fmla="*/ 211 h 327"/>
              <a:gd name="T90" fmla="*/ 116 w 301"/>
              <a:gd name="T91" fmla="*/ 275 h 327"/>
              <a:gd name="T92" fmla="*/ 176 w 301"/>
              <a:gd name="T93" fmla="*/ 284 h 327"/>
              <a:gd name="T94" fmla="*/ 181 w 301"/>
              <a:gd name="T95" fmla="*/ 268 h 327"/>
              <a:gd name="T96" fmla="*/ 215 w 301"/>
              <a:gd name="T97" fmla="*/ 201 h 327"/>
              <a:gd name="T98" fmla="*/ 207 w 301"/>
              <a:gd name="T99" fmla="*/ 93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01" h="327">
                <a:moveTo>
                  <a:pt x="53" y="79"/>
                </a:moveTo>
                <a:cubicBezTo>
                  <a:pt x="37" y="70"/>
                  <a:pt x="37" y="70"/>
                  <a:pt x="37" y="70"/>
                </a:cubicBezTo>
                <a:cubicBezTo>
                  <a:pt x="31" y="67"/>
                  <a:pt x="24" y="69"/>
                  <a:pt x="20" y="75"/>
                </a:cubicBezTo>
                <a:cubicBezTo>
                  <a:pt x="17" y="81"/>
                  <a:pt x="19" y="88"/>
                  <a:pt x="25" y="92"/>
                </a:cubicBezTo>
                <a:cubicBezTo>
                  <a:pt x="40" y="101"/>
                  <a:pt x="40" y="101"/>
                  <a:pt x="40" y="101"/>
                </a:cubicBezTo>
                <a:cubicBezTo>
                  <a:pt x="46" y="104"/>
                  <a:pt x="54" y="102"/>
                  <a:pt x="57" y="96"/>
                </a:cubicBezTo>
                <a:cubicBezTo>
                  <a:pt x="61" y="90"/>
                  <a:pt x="59" y="83"/>
                  <a:pt x="53" y="79"/>
                </a:cubicBezTo>
                <a:close/>
                <a:moveTo>
                  <a:pt x="40" y="199"/>
                </a:moveTo>
                <a:cubicBezTo>
                  <a:pt x="25" y="208"/>
                  <a:pt x="25" y="208"/>
                  <a:pt x="25" y="208"/>
                </a:cubicBezTo>
                <a:cubicBezTo>
                  <a:pt x="19" y="212"/>
                  <a:pt x="17" y="219"/>
                  <a:pt x="20" y="225"/>
                </a:cubicBezTo>
                <a:cubicBezTo>
                  <a:pt x="24" y="231"/>
                  <a:pt x="31" y="233"/>
                  <a:pt x="37" y="230"/>
                </a:cubicBezTo>
                <a:cubicBezTo>
                  <a:pt x="53" y="221"/>
                  <a:pt x="53" y="221"/>
                  <a:pt x="53" y="221"/>
                </a:cubicBezTo>
                <a:cubicBezTo>
                  <a:pt x="59" y="217"/>
                  <a:pt x="61" y="210"/>
                  <a:pt x="57" y="204"/>
                </a:cubicBezTo>
                <a:cubicBezTo>
                  <a:pt x="54" y="198"/>
                  <a:pt x="46" y="196"/>
                  <a:pt x="40" y="199"/>
                </a:cubicBezTo>
                <a:close/>
                <a:moveTo>
                  <a:pt x="261" y="101"/>
                </a:moveTo>
                <a:cubicBezTo>
                  <a:pt x="276" y="92"/>
                  <a:pt x="276" y="92"/>
                  <a:pt x="276" y="92"/>
                </a:cubicBezTo>
                <a:cubicBezTo>
                  <a:pt x="282" y="88"/>
                  <a:pt x="284" y="81"/>
                  <a:pt x="281" y="75"/>
                </a:cubicBezTo>
                <a:cubicBezTo>
                  <a:pt x="277" y="69"/>
                  <a:pt x="270" y="67"/>
                  <a:pt x="264" y="70"/>
                </a:cubicBezTo>
                <a:cubicBezTo>
                  <a:pt x="248" y="79"/>
                  <a:pt x="248" y="79"/>
                  <a:pt x="248" y="79"/>
                </a:cubicBezTo>
                <a:cubicBezTo>
                  <a:pt x="242" y="83"/>
                  <a:pt x="240" y="90"/>
                  <a:pt x="244" y="96"/>
                </a:cubicBezTo>
                <a:cubicBezTo>
                  <a:pt x="247" y="102"/>
                  <a:pt x="255" y="104"/>
                  <a:pt x="261" y="101"/>
                </a:cubicBezTo>
                <a:close/>
                <a:moveTo>
                  <a:pt x="43" y="150"/>
                </a:moveTo>
                <a:cubicBezTo>
                  <a:pt x="43" y="143"/>
                  <a:pt x="37" y="138"/>
                  <a:pt x="31" y="138"/>
                </a:cubicBezTo>
                <a:cubicBezTo>
                  <a:pt x="13" y="138"/>
                  <a:pt x="13" y="138"/>
                  <a:pt x="13" y="138"/>
                </a:cubicBezTo>
                <a:cubicBezTo>
                  <a:pt x="6" y="138"/>
                  <a:pt x="0" y="143"/>
                  <a:pt x="0" y="150"/>
                </a:cubicBezTo>
                <a:cubicBezTo>
                  <a:pt x="0" y="157"/>
                  <a:pt x="6" y="163"/>
                  <a:pt x="13" y="163"/>
                </a:cubicBezTo>
                <a:cubicBezTo>
                  <a:pt x="31" y="163"/>
                  <a:pt x="31" y="163"/>
                  <a:pt x="31" y="163"/>
                </a:cubicBezTo>
                <a:cubicBezTo>
                  <a:pt x="37" y="163"/>
                  <a:pt x="43" y="157"/>
                  <a:pt x="43" y="150"/>
                </a:cubicBezTo>
                <a:close/>
                <a:moveTo>
                  <a:pt x="150" y="43"/>
                </a:moveTo>
                <a:cubicBezTo>
                  <a:pt x="157" y="43"/>
                  <a:pt x="163" y="37"/>
                  <a:pt x="163" y="30"/>
                </a:cubicBezTo>
                <a:cubicBezTo>
                  <a:pt x="163" y="12"/>
                  <a:pt x="163" y="12"/>
                  <a:pt x="163" y="12"/>
                </a:cubicBezTo>
                <a:cubicBezTo>
                  <a:pt x="163" y="5"/>
                  <a:pt x="157" y="0"/>
                  <a:pt x="150" y="0"/>
                </a:cubicBezTo>
                <a:cubicBezTo>
                  <a:pt x="144" y="0"/>
                  <a:pt x="138" y="5"/>
                  <a:pt x="138" y="12"/>
                </a:cubicBezTo>
                <a:cubicBezTo>
                  <a:pt x="138" y="30"/>
                  <a:pt x="138" y="30"/>
                  <a:pt x="138" y="30"/>
                </a:cubicBezTo>
                <a:cubicBezTo>
                  <a:pt x="138" y="37"/>
                  <a:pt x="144" y="43"/>
                  <a:pt x="150" y="43"/>
                </a:cubicBezTo>
                <a:close/>
                <a:moveTo>
                  <a:pt x="97" y="57"/>
                </a:moveTo>
                <a:cubicBezTo>
                  <a:pt x="103" y="53"/>
                  <a:pt x="105" y="46"/>
                  <a:pt x="101" y="40"/>
                </a:cubicBezTo>
                <a:cubicBezTo>
                  <a:pt x="92" y="24"/>
                  <a:pt x="92" y="24"/>
                  <a:pt x="92" y="24"/>
                </a:cubicBezTo>
                <a:cubicBezTo>
                  <a:pt x="89" y="18"/>
                  <a:pt x="81" y="16"/>
                  <a:pt x="75" y="20"/>
                </a:cubicBezTo>
                <a:cubicBezTo>
                  <a:pt x="69" y="23"/>
                  <a:pt x="67" y="31"/>
                  <a:pt x="71" y="37"/>
                </a:cubicBezTo>
                <a:cubicBezTo>
                  <a:pt x="80" y="52"/>
                  <a:pt x="80" y="52"/>
                  <a:pt x="80" y="52"/>
                </a:cubicBezTo>
                <a:cubicBezTo>
                  <a:pt x="83" y="58"/>
                  <a:pt x="91" y="60"/>
                  <a:pt x="97" y="57"/>
                </a:cubicBezTo>
                <a:close/>
                <a:moveTo>
                  <a:pt x="288" y="138"/>
                </a:moveTo>
                <a:cubicBezTo>
                  <a:pt x="270" y="138"/>
                  <a:pt x="270" y="138"/>
                  <a:pt x="270" y="138"/>
                </a:cubicBezTo>
                <a:cubicBezTo>
                  <a:pt x="264" y="138"/>
                  <a:pt x="258" y="143"/>
                  <a:pt x="258" y="150"/>
                </a:cubicBezTo>
                <a:cubicBezTo>
                  <a:pt x="258" y="157"/>
                  <a:pt x="264" y="163"/>
                  <a:pt x="270" y="163"/>
                </a:cubicBezTo>
                <a:cubicBezTo>
                  <a:pt x="288" y="163"/>
                  <a:pt x="288" y="163"/>
                  <a:pt x="288" y="163"/>
                </a:cubicBezTo>
                <a:cubicBezTo>
                  <a:pt x="295" y="163"/>
                  <a:pt x="301" y="157"/>
                  <a:pt x="301" y="150"/>
                </a:cubicBezTo>
                <a:cubicBezTo>
                  <a:pt x="301" y="143"/>
                  <a:pt x="295" y="138"/>
                  <a:pt x="288" y="138"/>
                </a:cubicBezTo>
                <a:close/>
                <a:moveTo>
                  <a:pt x="276" y="208"/>
                </a:moveTo>
                <a:cubicBezTo>
                  <a:pt x="261" y="199"/>
                  <a:pt x="261" y="199"/>
                  <a:pt x="261" y="199"/>
                </a:cubicBezTo>
                <a:cubicBezTo>
                  <a:pt x="255" y="196"/>
                  <a:pt x="247" y="198"/>
                  <a:pt x="244" y="204"/>
                </a:cubicBezTo>
                <a:cubicBezTo>
                  <a:pt x="240" y="210"/>
                  <a:pt x="242" y="217"/>
                  <a:pt x="248" y="221"/>
                </a:cubicBezTo>
                <a:cubicBezTo>
                  <a:pt x="264" y="230"/>
                  <a:pt x="264" y="230"/>
                  <a:pt x="264" y="230"/>
                </a:cubicBezTo>
                <a:cubicBezTo>
                  <a:pt x="270" y="233"/>
                  <a:pt x="277" y="231"/>
                  <a:pt x="281" y="225"/>
                </a:cubicBezTo>
                <a:cubicBezTo>
                  <a:pt x="284" y="219"/>
                  <a:pt x="282" y="212"/>
                  <a:pt x="276" y="208"/>
                </a:cubicBezTo>
                <a:close/>
                <a:moveTo>
                  <a:pt x="226" y="20"/>
                </a:moveTo>
                <a:cubicBezTo>
                  <a:pt x="220" y="16"/>
                  <a:pt x="212" y="18"/>
                  <a:pt x="209" y="24"/>
                </a:cubicBezTo>
                <a:cubicBezTo>
                  <a:pt x="200" y="40"/>
                  <a:pt x="200" y="40"/>
                  <a:pt x="200" y="40"/>
                </a:cubicBezTo>
                <a:cubicBezTo>
                  <a:pt x="196" y="46"/>
                  <a:pt x="198" y="53"/>
                  <a:pt x="204" y="57"/>
                </a:cubicBezTo>
                <a:cubicBezTo>
                  <a:pt x="210" y="60"/>
                  <a:pt x="218" y="58"/>
                  <a:pt x="221" y="52"/>
                </a:cubicBezTo>
                <a:cubicBezTo>
                  <a:pt x="230" y="37"/>
                  <a:pt x="230" y="37"/>
                  <a:pt x="230" y="37"/>
                </a:cubicBezTo>
                <a:cubicBezTo>
                  <a:pt x="234" y="31"/>
                  <a:pt x="232" y="23"/>
                  <a:pt x="226" y="20"/>
                </a:cubicBezTo>
                <a:close/>
                <a:moveTo>
                  <a:pt x="173" y="292"/>
                </a:moveTo>
                <a:cubicBezTo>
                  <a:pt x="128" y="292"/>
                  <a:pt x="128" y="292"/>
                  <a:pt x="128" y="292"/>
                </a:cubicBezTo>
                <a:cubicBezTo>
                  <a:pt x="126" y="292"/>
                  <a:pt x="123" y="294"/>
                  <a:pt x="123" y="297"/>
                </a:cubicBezTo>
                <a:cubicBezTo>
                  <a:pt x="123" y="307"/>
                  <a:pt x="123" y="307"/>
                  <a:pt x="123" y="307"/>
                </a:cubicBezTo>
                <a:cubicBezTo>
                  <a:pt x="123" y="308"/>
                  <a:pt x="124" y="309"/>
                  <a:pt x="124" y="310"/>
                </a:cubicBezTo>
                <a:cubicBezTo>
                  <a:pt x="128" y="314"/>
                  <a:pt x="128" y="314"/>
                  <a:pt x="128" y="314"/>
                </a:cubicBezTo>
                <a:cubicBezTo>
                  <a:pt x="129" y="315"/>
                  <a:pt x="129" y="315"/>
                  <a:pt x="130" y="315"/>
                </a:cubicBezTo>
                <a:cubicBezTo>
                  <a:pt x="131" y="316"/>
                  <a:pt x="131" y="316"/>
                  <a:pt x="132" y="316"/>
                </a:cubicBezTo>
                <a:cubicBezTo>
                  <a:pt x="132" y="316"/>
                  <a:pt x="133" y="316"/>
                  <a:pt x="133" y="316"/>
                </a:cubicBezTo>
                <a:cubicBezTo>
                  <a:pt x="141" y="324"/>
                  <a:pt x="141" y="324"/>
                  <a:pt x="141" y="324"/>
                </a:cubicBezTo>
                <a:cubicBezTo>
                  <a:pt x="141" y="325"/>
                  <a:pt x="142" y="325"/>
                  <a:pt x="142" y="326"/>
                </a:cubicBezTo>
                <a:cubicBezTo>
                  <a:pt x="144" y="326"/>
                  <a:pt x="147" y="327"/>
                  <a:pt x="150" y="327"/>
                </a:cubicBezTo>
                <a:cubicBezTo>
                  <a:pt x="150" y="327"/>
                  <a:pt x="150" y="327"/>
                  <a:pt x="150" y="327"/>
                </a:cubicBezTo>
                <a:cubicBezTo>
                  <a:pt x="155" y="326"/>
                  <a:pt x="158" y="326"/>
                  <a:pt x="159" y="325"/>
                </a:cubicBezTo>
                <a:cubicBezTo>
                  <a:pt x="160" y="325"/>
                  <a:pt x="160" y="325"/>
                  <a:pt x="160" y="324"/>
                </a:cubicBezTo>
                <a:cubicBezTo>
                  <a:pt x="160" y="324"/>
                  <a:pt x="168" y="316"/>
                  <a:pt x="169" y="316"/>
                </a:cubicBezTo>
                <a:cubicBezTo>
                  <a:pt x="169" y="316"/>
                  <a:pt x="169" y="316"/>
                  <a:pt x="170" y="316"/>
                </a:cubicBezTo>
                <a:cubicBezTo>
                  <a:pt x="170" y="316"/>
                  <a:pt x="170" y="316"/>
                  <a:pt x="171" y="316"/>
                </a:cubicBezTo>
                <a:cubicBezTo>
                  <a:pt x="172" y="316"/>
                  <a:pt x="173" y="315"/>
                  <a:pt x="174" y="314"/>
                </a:cubicBezTo>
                <a:cubicBezTo>
                  <a:pt x="177" y="310"/>
                  <a:pt x="177" y="310"/>
                  <a:pt x="177" y="310"/>
                </a:cubicBezTo>
                <a:cubicBezTo>
                  <a:pt x="178" y="309"/>
                  <a:pt x="178" y="308"/>
                  <a:pt x="178" y="307"/>
                </a:cubicBezTo>
                <a:cubicBezTo>
                  <a:pt x="178" y="297"/>
                  <a:pt x="178" y="297"/>
                  <a:pt x="178" y="297"/>
                </a:cubicBezTo>
                <a:cubicBezTo>
                  <a:pt x="178" y="294"/>
                  <a:pt x="176" y="292"/>
                  <a:pt x="173" y="292"/>
                </a:cubicBezTo>
                <a:close/>
                <a:moveTo>
                  <a:pt x="151" y="68"/>
                </a:moveTo>
                <a:cubicBezTo>
                  <a:pt x="107" y="68"/>
                  <a:pt x="71" y="105"/>
                  <a:pt x="71" y="151"/>
                </a:cubicBezTo>
                <a:cubicBezTo>
                  <a:pt x="71" y="169"/>
                  <a:pt x="76" y="186"/>
                  <a:pt x="87" y="201"/>
                </a:cubicBezTo>
                <a:cubicBezTo>
                  <a:pt x="87" y="201"/>
                  <a:pt x="92" y="208"/>
                  <a:pt x="95" y="211"/>
                </a:cubicBezTo>
                <a:cubicBezTo>
                  <a:pt x="113" y="234"/>
                  <a:pt x="122" y="252"/>
                  <a:pt x="122" y="266"/>
                </a:cubicBezTo>
                <a:cubicBezTo>
                  <a:pt x="119" y="268"/>
                  <a:pt x="116" y="271"/>
                  <a:pt x="116" y="275"/>
                </a:cubicBezTo>
                <a:cubicBezTo>
                  <a:pt x="116" y="280"/>
                  <a:pt x="120" y="284"/>
                  <a:pt x="125" y="284"/>
                </a:cubicBezTo>
                <a:cubicBezTo>
                  <a:pt x="176" y="284"/>
                  <a:pt x="176" y="284"/>
                  <a:pt x="176" y="284"/>
                </a:cubicBezTo>
                <a:cubicBezTo>
                  <a:pt x="181" y="284"/>
                  <a:pt x="185" y="280"/>
                  <a:pt x="185" y="275"/>
                </a:cubicBezTo>
                <a:cubicBezTo>
                  <a:pt x="185" y="272"/>
                  <a:pt x="184" y="269"/>
                  <a:pt x="181" y="268"/>
                </a:cubicBezTo>
                <a:cubicBezTo>
                  <a:pt x="181" y="251"/>
                  <a:pt x="189" y="232"/>
                  <a:pt x="207" y="211"/>
                </a:cubicBezTo>
                <a:cubicBezTo>
                  <a:pt x="209" y="208"/>
                  <a:pt x="214" y="201"/>
                  <a:pt x="215" y="201"/>
                </a:cubicBezTo>
                <a:cubicBezTo>
                  <a:pt x="225" y="187"/>
                  <a:pt x="230" y="170"/>
                  <a:pt x="231" y="152"/>
                </a:cubicBezTo>
                <a:cubicBezTo>
                  <a:pt x="231" y="129"/>
                  <a:pt x="222" y="109"/>
                  <a:pt x="207" y="93"/>
                </a:cubicBezTo>
                <a:cubicBezTo>
                  <a:pt x="192" y="77"/>
                  <a:pt x="172" y="68"/>
                  <a:pt x="151" y="68"/>
                </a:cubicBez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40674" y="1654814"/>
            <a:ext cx="119316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kern="1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App</a:t>
            </a:r>
            <a:r>
              <a:rPr lang="zh-CN" altLang="en-US" sz="2000" kern="1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功能</a:t>
            </a:r>
            <a:endParaRPr lang="zh-CN" altLang="en-US" sz="2000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87960" y="221615"/>
            <a:ext cx="1344930" cy="134493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4"/>
          <p:cNvSpPr txBox="1"/>
          <p:nvPr/>
        </p:nvSpPr>
        <p:spPr>
          <a:xfrm>
            <a:off x="240665" y="1045845"/>
            <a:ext cx="1305560" cy="260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 smtClean="0">
                <a:solidFill>
                  <a:srgbClr val="FCB0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</a:t>
            </a:r>
            <a:endParaRPr lang="zh-CN" altLang="en-US" sz="2400" b="1" dirty="0" smtClean="0">
              <a:solidFill>
                <a:srgbClr val="FCB0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Freeform 28"/>
          <p:cNvSpPr>
            <a:spLocks noEditPoints="1"/>
          </p:cNvSpPr>
          <p:nvPr/>
        </p:nvSpPr>
        <p:spPr bwMode="auto">
          <a:xfrm>
            <a:off x="532130" y="352425"/>
            <a:ext cx="723265" cy="543560"/>
          </a:xfrm>
          <a:custGeom>
            <a:avLst/>
            <a:gdLst>
              <a:gd name="T0" fmla="*/ 40 w 192"/>
              <a:gd name="T1" fmla="*/ 118 h 144"/>
              <a:gd name="T2" fmla="*/ 40 w 192"/>
              <a:gd name="T3" fmla="*/ 118 h 144"/>
              <a:gd name="T4" fmla="*/ 56 w 192"/>
              <a:gd name="T5" fmla="*/ 116 h 144"/>
              <a:gd name="T6" fmla="*/ 97 w 192"/>
              <a:gd name="T7" fmla="*/ 137 h 144"/>
              <a:gd name="T8" fmla="*/ 99 w 192"/>
              <a:gd name="T9" fmla="*/ 137 h 144"/>
              <a:gd name="T10" fmla="*/ 140 w 192"/>
              <a:gd name="T11" fmla="*/ 116 h 144"/>
              <a:gd name="T12" fmla="*/ 156 w 192"/>
              <a:gd name="T13" fmla="*/ 118 h 144"/>
              <a:gd name="T14" fmla="*/ 156 w 192"/>
              <a:gd name="T15" fmla="*/ 118 h 144"/>
              <a:gd name="T16" fmla="*/ 156 w 192"/>
              <a:gd name="T17" fmla="*/ 70 h 144"/>
              <a:gd name="T18" fmla="*/ 96 w 192"/>
              <a:gd name="T19" fmla="*/ 98 h 144"/>
              <a:gd name="T20" fmla="*/ 40 w 192"/>
              <a:gd name="T21" fmla="*/ 72 h 144"/>
              <a:gd name="T22" fmla="*/ 40 w 192"/>
              <a:gd name="T23" fmla="*/ 118 h 144"/>
              <a:gd name="T24" fmla="*/ 96 w 192"/>
              <a:gd name="T25" fmla="*/ 0 h 144"/>
              <a:gd name="T26" fmla="*/ 0 w 192"/>
              <a:gd name="T27" fmla="*/ 44 h 144"/>
              <a:gd name="T28" fmla="*/ 96 w 192"/>
              <a:gd name="T29" fmla="*/ 88 h 144"/>
              <a:gd name="T30" fmla="*/ 192 w 192"/>
              <a:gd name="T31" fmla="*/ 44 h 144"/>
              <a:gd name="T32" fmla="*/ 96 w 192"/>
              <a:gd name="T33" fmla="*/ 0 h 144"/>
              <a:gd name="T34" fmla="*/ 8 w 192"/>
              <a:gd name="T35" fmla="*/ 56 h 144"/>
              <a:gd name="T36" fmla="*/ 4 w 192"/>
              <a:gd name="T37" fmla="*/ 104 h 144"/>
              <a:gd name="T38" fmla="*/ 12 w 192"/>
              <a:gd name="T39" fmla="*/ 104 h 144"/>
              <a:gd name="T40" fmla="*/ 12 w 192"/>
              <a:gd name="T41" fmla="*/ 58 h 144"/>
              <a:gd name="T42" fmla="*/ 8 w 192"/>
              <a:gd name="T43" fmla="*/ 56 h 144"/>
              <a:gd name="T44" fmla="*/ 16 w 192"/>
              <a:gd name="T45" fmla="*/ 144 h 144"/>
              <a:gd name="T46" fmla="*/ 9 w 192"/>
              <a:gd name="T47" fmla="*/ 124 h 144"/>
              <a:gd name="T48" fmla="*/ 16 w 192"/>
              <a:gd name="T49" fmla="*/ 116 h 144"/>
              <a:gd name="T50" fmla="*/ 8 w 192"/>
              <a:gd name="T51" fmla="*/ 108 h 144"/>
              <a:gd name="T52" fmla="*/ 0 w 192"/>
              <a:gd name="T53" fmla="*/ 116 h 144"/>
              <a:gd name="T54" fmla="*/ 7 w 192"/>
              <a:gd name="T55" fmla="*/ 124 h 144"/>
              <a:gd name="T56" fmla="*/ 0 w 192"/>
              <a:gd name="T57" fmla="*/ 144 h 144"/>
              <a:gd name="T58" fmla="*/ 16 w 192"/>
              <a:gd name="T59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92" h="144">
                <a:moveTo>
                  <a:pt x="40" y="118"/>
                </a:moveTo>
                <a:cubicBezTo>
                  <a:pt x="40" y="118"/>
                  <a:pt x="40" y="118"/>
                  <a:pt x="40" y="118"/>
                </a:cubicBezTo>
                <a:cubicBezTo>
                  <a:pt x="45" y="116"/>
                  <a:pt x="50" y="116"/>
                  <a:pt x="56" y="116"/>
                </a:cubicBezTo>
                <a:cubicBezTo>
                  <a:pt x="72" y="116"/>
                  <a:pt x="91" y="127"/>
                  <a:pt x="97" y="137"/>
                </a:cubicBezTo>
                <a:cubicBezTo>
                  <a:pt x="99" y="137"/>
                  <a:pt x="99" y="137"/>
                  <a:pt x="99" y="137"/>
                </a:cubicBezTo>
                <a:cubicBezTo>
                  <a:pt x="105" y="127"/>
                  <a:pt x="123" y="116"/>
                  <a:pt x="140" y="116"/>
                </a:cubicBezTo>
                <a:cubicBezTo>
                  <a:pt x="145" y="116"/>
                  <a:pt x="151" y="116"/>
                  <a:pt x="156" y="118"/>
                </a:cubicBezTo>
                <a:cubicBezTo>
                  <a:pt x="156" y="118"/>
                  <a:pt x="156" y="118"/>
                  <a:pt x="156" y="118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96" y="98"/>
                  <a:pt x="96" y="98"/>
                  <a:pt x="96" y="98"/>
                </a:cubicBezTo>
                <a:cubicBezTo>
                  <a:pt x="40" y="72"/>
                  <a:pt x="40" y="72"/>
                  <a:pt x="40" y="72"/>
                </a:cubicBezTo>
                <a:lnTo>
                  <a:pt x="40" y="118"/>
                </a:lnTo>
                <a:close/>
                <a:moveTo>
                  <a:pt x="96" y="0"/>
                </a:moveTo>
                <a:cubicBezTo>
                  <a:pt x="0" y="44"/>
                  <a:pt x="0" y="44"/>
                  <a:pt x="0" y="44"/>
                </a:cubicBezTo>
                <a:cubicBezTo>
                  <a:pt x="96" y="88"/>
                  <a:pt x="96" y="88"/>
                  <a:pt x="96" y="88"/>
                </a:cubicBezTo>
                <a:cubicBezTo>
                  <a:pt x="192" y="44"/>
                  <a:pt x="192" y="44"/>
                  <a:pt x="192" y="44"/>
                </a:cubicBezTo>
                <a:lnTo>
                  <a:pt x="96" y="0"/>
                </a:lnTo>
                <a:close/>
                <a:moveTo>
                  <a:pt x="8" y="56"/>
                </a:moveTo>
                <a:cubicBezTo>
                  <a:pt x="4" y="104"/>
                  <a:pt x="4" y="104"/>
                  <a:pt x="4" y="104"/>
                </a:cubicBezTo>
                <a:cubicBezTo>
                  <a:pt x="12" y="104"/>
                  <a:pt x="12" y="104"/>
                  <a:pt x="12" y="104"/>
                </a:cubicBezTo>
                <a:cubicBezTo>
                  <a:pt x="12" y="58"/>
                  <a:pt x="12" y="58"/>
                  <a:pt x="12" y="58"/>
                </a:cubicBezTo>
                <a:lnTo>
                  <a:pt x="8" y="56"/>
                </a:lnTo>
                <a:close/>
                <a:moveTo>
                  <a:pt x="16" y="144"/>
                </a:moveTo>
                <a:cubicBezTo>
                  <a:pt x="9" y="124"/>
                  <a:pt x="9" y="124"/>
                  <a:pt x="9" y="124"/>
                </a:cubicBezTo>
                <a:cubicBezTo>
                  <a:pt x="13" y="123"/>
                  <a:pt x="16" y="120"/>
                  <a:pt x="16" y="116"/>
                </a:cubicBezTo>
                <a:cubicBezTo>
                  <a:pt x="16" y="111"/>
                  <a:pt x="12" y="108"/>
                  <a:pt x="8" y="108"/>
                </a:cubicBezTo>
                <a:cubicBezTo>
                  <a:pt x="3" y="108"/>
                  <a:pt x="0" y="111"/>
                  <a:pt x="0" y="116"/>
                </a:cubicBezTo>
                <a:cubicBezTo>
                  <a:pt x="0" y="120"/>
                  <a:pt x="3" y="123"/>
                  <a:pt x="7" y="124"/>
                </a:cubicBezTo>
                <a:cubicBezTo>
                  <a:pt x="0" y="144"/>
                  <a:pt x="0" y="144"/>
                  <a:pt x="0" y="144"/>
                </a:cubicBezTo>
                <a:lnTo>
                  <a:pt x="16" y="144"/>
                </a:ln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3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3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3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3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849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349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349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849"/>
                            </p:stCondLst>
                            <p:childTnLst>
                              <p:par>
                                <p:cTn id="9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0" grpId="0" bldLvl="0" animBg="1"/>
      <p:bldP spid="31" grpId="0" bldLvl="0" animBg="1"/>
      <p:bldP spid="32" grpId="0" bldLvl="0" animBg="1"/>
      <p:bldP spid="15" grpId="0"/>
      <p:bldP spid="40" grpId="0"/>
      <p:bldP spid="41" grpId="0"/>
      <p:bldP spid="42" grpId="0"/>
      <p:bldP spid="43" grpId="0"/>
      <p:bldP spid="44" grpId="0"/>
      <p:bldP spid="45" grpId="0"/>
      <p:bldP spid="26" grpId="0" bldLvl="0" animBg="1"/>
      <p:bldP spid="27" grpId="0" bldLvl="0" animBg="1"/>
      <p:bldP spid="28" grpId="0" bldLvl="0" animBg="1"/>
      <p:bldP spid="29" grpId="0" bldLvl="0" animBg="1"/>
      <p:bldP spid="5" grpId="0"/>
      <p:bldP spid="7" grpId="0" bldLvl="0" animBg="1"/>
      <p:bldP spid="9" grpId="0"/>
      <p:bldP spid="10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076709" y="0"/>
            <a:ext cx="6115291" cy="6858000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5969725" y="2393163"/>
            <a:ext cx="2821578" cy="458423"/>
            <a:chOff x="5969725" y="1801451"/>
            <a:chExt cx="2821578" cy="458423"/>
          </a:xfrm>
        </p:grpSpPr>
        <p:sp>
          <p:nvSpPr>
            <p:cNvPr id="10" name="矩形 9"/>
            <p:cNvSpPr/>
            <p:nvPr/>
          </p:nvSpPr>
          <p:spPr>
            <a:xfrm>
              <a:off x="5969726" y="1801451"/>
              <a:ext cx="2821577" cy="458423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969725" y="1801451"/>
              <a:ext cx="93115" cy="458423"/>
            </a:xfrm>
            <a:prstGeom prst="rect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969725" y="2990099"/>
            <a:ext cx="2821578" cy="459854"/>
            <a:chOff x="5969725" y="2398387"/>
            <a:chExt cx="2821578" cy="459854"/>
          </a:xfrm>
        </p:grpSpPr>
        <p:sp>
          <p:nvSpPr>
            <p:cNvPr id="13" name="矩形 12"/>
            <p:cNvSpPr/>
            <p:nvPr/>
          </p:nvSpPr>
          <p:spPr>
            <a:xfrm>
              <a:off x="5969726" y="2398387"/>
              <a:ext cx="2821577" cy="458423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5969725" y="2399818"/>
              <a:ext cx="93115" cy="458423"/>
            </a:xfrm>
            <a:prstGeom prst="rect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椭圆 24"/>
          <p:cNvSpPr/>
          <p:nvPr/>
        </p:nvSpPr>
        <p:spPr>
          <a:xfrm>
            <a:off x="1838237" y="1937346"/>
            <a:ext cx="2448272" cy="2448272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标题 4"/>
          <p:cNvSpPr txBox="1"/>
          <p:nvPr/>
        </p:nvSpPr>
        <p:spPr>
          <a:xfrm>
            <a:off x="1891142" y="3652055"/>
            <a:ext cx="2376264" cy="473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 smtClean="0">
                <a:solidFill>
                  <a:srgbClr val="FCB0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</a:t>
            </a:r>
            <a:endParaRPr lang="zh-CN" altLang="en-US" sz="2400" b="1" dirty="0" smtClean="0">
              <a:solidFill>
                <a:srgbClr val="FCB0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941993" y="2041102"/>
            <a:ext cx="2240761" cy="2240761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/>
          <p:cNvGrpSpPr/>
          <p:nvPr/>
        </p:nvGrpSpPr>
        <p:grpSpPr>
          <a:xfrm>
            <a:off x="6155957" y="2429163"/>
            <a:ext cx="2262158" cy="1556074"/>
            <a:chOff x="6155957" y="1837451"/>
            <a:chExt cx="2262158" cy="1556074"/>
          </a:xfrm>
        </p:grpSpPr>
        <p:sp>
          <p:nvSpPr>
            <p:cNvPr id="40" name="矩形 39"/>
            <p:cNvSpPr/>
            <p:nvPr/>
          </p:nvSpPr>
          <p:spPr>
            <a:xfrm>
              <a:off x="6155957" y="1837451"/>
              <a:ext cx="1805305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仅商家有</a:t>
              </a:r>
              <a:r>
                <a:rPr lang="en-US" altLang="zh-CN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端</a:t>
              </a:r>
              <a:endParaRPr lang="zh-CN" altLang="en-US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6155957" y="2442932"/>
              <a:ext cx="379095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...</a:t>
              </a:r>
              <a:endParaRPr lang="en-US" altLang="zh-CN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6155957" y="3024193"/>
              <a:ext cx="22621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研究方案可行性论证</a:t>
              </a:r>
              <a:endParaRPr lang="zh-CN" altLang="en-US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714782" y="4725797"/>
            <a:ext cx="280098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4800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endParaRPr lang="zh-CN" altLang="en-US" sz="4800" b="1" dirty="0" smtClean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Freeform 12"/>
          <p:cNvSpPr>
            <a:spLocks noEditPoints="1"/>
          </p:cNvSpPr>
          <p:nvPr/>
        </p:nvSpPr>
        <p:spPr bwMode="auto">
          <a:xfrm>
            <a:off x="2535588" y="2363280"/>
            <a:ext cx="1015372" cy="1085242"/>
          </a:xfrm>
          <a:custGeom>
            <a:avLst/>
            <a:gdLst>
              <a:gd name="T0" fmla="*/ 127 w 358"/>
              <a:gd name="T1" fmla="*/ 292 h 382"/>
              <a:gd name="T2" fmla="*/ 322 w 358"/>
              <a:gd name="T3" fmla="*/ 63 h 382"/>
              <a:gd name="T4" fmla="*/ 333 w 358"/>
              <a:gd name="T5" fmla="*/ 113 h 382"/>
              <a:gd name="T6" fmla="*/ 336 w 358"/>
              <a:gd name="T7" fmla="*/ 178 h 382"/>
              <a:gd name="T8" fmla="*/ 338 w 358"/>
              <a:gd name="T9" fmla="*/ 245 h 382"/>
              <a:gd name="T10" fmla="*/ 321 w 358"/>
              <a:gd name="T11" fmla="*/ 314 h 382"/>
              <a:gd name="T12" fmla="*/ 271 w 358"/>
              <a:gd name="T13" fmla="*/ 382 h 382"/>
              <a:gd name="T14" fmla="*/ 172 w 358"/>
              <a:gd name="T15" fmla="*/ 226 h 382"/>
              <a:gd name="T16" fmla="*/ 123 w 358"/>
              <a:gd name="T17" fmla="*/ 197 h 382"/>
              <a:gd name="T18" fmla="*/ 125 w 358"/>
              <a:gd name="T19" fmla="*/ 208 h 382"/>
              <a:gd name="T20" fmla="*/ 174 w 358"/>
              <a:gd name="T21" fmla="*/ 236 h 382"/>
              <a:gd name="T22" fmla="*/ 172 w 358"/>
              <a:gd name="T23" fmla="*/ 226 h 382"/>
              <a:gd name="T24" fmla="*/ 288 w 358"/>
              <a:gd name="T25" fmla="*/ 136 h 382"/>
              <a:gd name="T26" fmla="*/ 263 w 358"/>
              <a:gd name="T27" fmla="*/ 125 h 382"/>
              <a:gd name="T28" fmla="*/ 171 w 358"/>
              <a:gd name="T29" fmla="*/ 70 h 382"/>
              <a:gd name="T30" fmla="*/ 148 w 358"/>
              <a:gd name="T31" fmla="*/ 54 h 382"/>
              <a:gd name="T32" fmla="*/ 171 w 358"/>
              <a:gd name="T33" fmla="*/ 70 h 382"/>
              <a:gd name="T34" fmla="*/ 204 w 358"/>
              <a:gd name="T35" fmla="*/ 39 h 382"/>
              <a:gd name="T36" fmla="*/ 193 w 358"/>
              <a:gd name="T37" fmla="*/ 64 h 382"/>
              <a:gd name="T38" fmla="*/ 258 w 358"/>
              <a:gd name="T39" fmla="*/ 103 h 382"/>
              <a:gd name="T40" fmla="*/ 274 w 358"/>
              <a:gd name="T41" fmla="*/ 80 h 382"/>
              <a:gd name="T42" fmla="*/ 258 w 358"/>
              <a:gd name="T43" fmla="*/ 103 h 382"/>
              <a:gd name="T44" fmla="*/ 249 w 358"/>
              <a:gd name="T45" fmla="*/ 55 h 382"/>
              <a:gd name="T46" fmla="*/ 226 w 358"/>
              <a:gd name="T47" fmla="*/ 71 h 382"/>
              <a:gd name="T48" fmla="*/ 182 w 358"/>
              <a:gd name="T49" fmla="*/ 209 h 382"/>
              <a:gd name="T50" fmla="*/ 133 w 358"/>
              <a:gd name="T51" fmla="*/ 180 h 382"/>
              <a:gd name="T52" fmla="*/ 135 w 358"/>
              <a:gd name="T53" fmla="*/ 190 h 382"/>
              <a:gd name="T54" fmla="*/ 184 w 358"/>
              <a:gd name="T55" fmla="*/ 219 h 382"/>
              <a:gd name="T56" fmla="*/ 182 w 358"/>
              <a:gd name="T57" fmla="*/ 209 h 382"/>
              <a:gd name="T58" fmla="*/ 157 w 358"/>
              <a:gd name="T59" fmla="*/ 104 h 382"/>
              <a:gd name="T60" fmla="*/ 186 w 358"/>
              <a:gd name="T61" fmla="*/ 195 h 382"/>
              <a:gd name="T62" fmla="*/ 222 w 358"/>
              <a:gd name="T63" fmla="*/ 90 h 382"/>
              <a:gd name="T64" fmla="*/ 136 w 358"/>
              <a:gd name="T65" fmla="*/ 238 h 382"/>
              <a:gd name="T66" fmla="*/ 129 w 358"/>
              <a:gd name="T67" fmla="*/ 216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58" h="382">
                <a:moveTo>
                  <a:pt x="131" y="382"/>
                </a:moveTo>
                <a:cubicBezTo>
                  <a:pt x="135" y="352"/>
                  <a:pt x="135" y="320"/>
                  <a:pt x="127" y="292"/>
                </a:cubicBezTo>
                <a:cubicBezTo>
                  <a:pt x="0" y="220"/>
                  <a:pt x="33" y="56"/>
                  <a:pt x="140" y="23"/>
                </a:cubicBezTo>
                <a:cubicBezTo>
                  <a:pt x="196" y="0"/>
                  <a:pt x="272" y="14"/>
                  <a:pt x="322" y="63"/>
                </a:cubicBezTo>
                <a:cubicBezTo>
                  <a:pt x="358" y="99"/>
                  <a:pt x="340" y="109"/>
                  <a:pt x="340" y="109"/>
                </a:cubicBezTo>
                <a:cubicBezTo>
                  <a:pt x="333" y="113"/>
                  <a:pt x="333" y="113"/>
                  <a:pt x="333" y="113"/>
                </a:cubicBezTo>
                <a:cubicBezTo>
                  <a:pt x="337" y="130"/>
                  <a:pt x="345" y="162"/>
                  <a:pt x="344" y="166"/>
                </a:cubicBezTo>
                <a:cubicBezTo>
                  <a:pt x="342" y="172"/>
                  <a:pt x="336" y="178"/>
                  <a:pt x="336" y="178"/>
                </a:cubicBezTo>
                <a:cubicBezTo>
                  <a:pt x="354" y="239"/>
                  <a:pt x="354" y="239"/>
                  <a:pt x="354" y="239"/>
                </a:cubicBezTo>
                <a:cubicBezTo>
                  <a:pt x="338" y="245"/>
                  <a:pt x="338" y="245"/>
                  <a:pt x="338" y="245"/>
                </a:cubicBezTo>
                <a:cubicBezTo>
                  <a:pt x="341" y="265"/>
                  <a:pt x="343" y="281"/>
                  <a:pt x="341" y="300"/>
                </a:cubicBezTo>
                <a:cubicBezTo>
                  <a:pt x="341" y="304"/>
                  <a:pt x="330" y="313"/>
                  <a:pt x="321" y="314"/>
                </a:cubicBezTo>
                <a:cubicBezTo>
                  <a:pt x="267" y="317"/>
                  <a:pt x="267" y="317"/>
                  <a:pt x="267" y="317"/>
                </a:cubicBezTo>
                <a:cubicBezTo>
                  <a:pt x="271" y="382"/>
                  <a:pt x="271" y="382"/>
                  <a:pt x="271" y="382"/>
                </a:cubicBezTo>
                <a:cubicBezTo>
                  <a:pt x="131" y="382"/>
                  <a:pt x="131" y="382"/>
                  <a:pt x="131" y="382"/>
                </a:cubicBezTo>
                <a:close/>
                <a:moveTo>
                  <a:pt x="172" y="226"/>
                </a:moveTo>
                <a:cubicBezTo>
                  <a:pt x="132" y="196"/>
                  <a:pt x="132" y="196"/>
                  <a:pt x="132" y="196"/>
                </a:cubicBezTo>
                <a:cubicBezTo>
                  <a:pt x="129" y="193"/>
                  <a:pt x="125" y="194"/>
                  <a:pt x="123" y="197"/>
                </a:cubicBezTo>
                <a:cubicBezTo>
                  <a:pt x="123" y="197"/>
                  <a:pt x="123" y="197"/>
                  <a:pt x="123" y="197"/>
                </a:cubicBezTo>
                <a:cubicBezTo>
                  <a:pt x="121" y="201"/>
                  <a:pt x="122" y="205"/>
                  <a:pt x="125" y="208"/>
                </a:cubicBezTo>
                <a:cubicBezTo>
                  <a:pt x="165" y="238"/>
                  <a:pt x="165" y="238"/>
                  <a:pt x="165" y="238"/>
                </a:cubicBezTo>
                <a:cubicBezTo>
                  <a:pt x="168" y="240"/>
                  <a:pt x="172" y="239"/>
                  <a:pt x="174" y="236"/>
                </a:cubicBezTo>
                <a:cubicBezTo>
                  <a:pt x="174" y="236"/>
                  <a:pt x="174" y="236"/>
                  <a:pt x="174" y="236"/>
                </a:cubicBezTo>
                <a:cubicBezTo>
                  <a:pt x="176" y="233"/>
                  <a:pt x="175" y="228"/>
                  <a:pt x="172" y="226"/>
                </a:cubicBezTo>
                <a:close/>
                <a:moveTo>
                  <a:pt x="263" y="136"/>
                </a:moveTo>
                <a:cubicBezTo>
                  <a:pt x="288" y="136"/>
                  <a:pt x="288" y="136"/>
                  <a:pt x="288" y="136"/>
                </a:cubicBezTo>
                <a:cubicBezTo>
                  <a:pt x="288" y="125"/>
                  <a:pt x="288" y="125"/>
                  <a:pt x="288" y="125"/>
                </a:cubicBezTo>
                <a:cubicBezTo>
                  <a:pt x="263" y="125"/>
                  <a:pt x="263" y="125"/>
                  <a:pt x="263" y="125"/>
                </a:cubicBezTo>
                <a:cubicBezTo>
                  <a:pt x="263" y="136"/>
                  <a:pt x="263" y="136"/>
                  <a:pt x="263" y="136"/>
                </a:cubicBezTo>
                <a:close/>
                <a:moveTo>
                  <a:pt x="171" y="70"/>
                </a:moveTo>
                <a:cubicBezTo>
                  <a:pt x="158" y="48"/>
                  <a:pt x="158" y="48"/>
                  <a:pt x="158" y="48"/>
                </a:cubicBezTo>
                <a:cubicBezTo>
                  <a:pt x="148" y="54"/>
                  <a:pt x="148" y="54"/>
                  <a:pt x="148" y="54"/>
                </a:cubicBezTo>
                <a:cubicBezTo>
                  <a:pt x="161" y="76"/>
                  <a:pt x="161" y="76"/>
                  <a:pt x="161" y="76"/>
                </a:cubicBezTo>
                <a:cubicBezTo>
                  <a:pt x="171" y="70"/>
                  <a:pt x="171" y="70"/>
                  <a:pt x="171" y="70"/>
                </a:cubicBezTo>
                <a:close/>
                <a:moveTo>
                  <a:pt x="204" y="64"/>
                </a:moveTo>
                <a:cubicBezTo>
                  <a:pt x="204" y="39"/>
                  <a:pt x="204" y="39"/>
                  <a:pt x="204" y="39"/>
                </a:cubicBezTo>
                <a:cubicBezTo>
                  <a:pt x="193" y="39"/>
                  <a:pt x="193" y="39"/>
                  <a:pt x="193" y="39"/>
                </a:cubicBezTo>
                <a:cubicBezTo>
                  <a:pt x="193" y="64"/>
                  <a:pt x="193" y="64"/>
                  <a:pt x="193" y="64"/>
                </a:cubicBezTo>
                <a:cubicBezTo>
                  <a:pt x="204" y="64"/>
                  <a:pt x="204" y="64"/>
                  <a:pt x="204" y="64"/>
                </a:cubicBezTo>
                <a:close/>
                <a:moveTo>
                  <a:pt x="258" y="103"/>
                </a:moveTo>
                <a:cubicBezTo>
                  <a:pt x="279" y="90"/>
                  <a:pt x="279" y="90"/>
                  <a:pt x="279" y="90"/>
                </a:cubicBezTo>
                <a:cubicBezTo>
                  <a:pt x="274" y="80"/>
                  <a:pt x="274" y="80"/>
                  <a:pt x="274" y="80"/>
                </a:cubicBezTo>
                <a:cubicBezTo>
                  <a:pt x="252" y="93"/>
                  <a:pt x="252" y="93"/>
                  <a:pt x="252" y="93"/>
                </a:cubicBezTo>
                <a:cubicBezTo>
                  <a:pt x="258" y="103"/>
                  <a:pt x="258" y="103"/>
                  <a:pt x="258" y="103"/>
                </a:cubicBezTo>
                <a:close/>
                <a:moveTo>
                  <a:pt x="236" y="76"/>
                </a:moveTo>
                <a:cubicBezTo>
                  <a:pt x="249" y="55"/>
                  <a:pt x="249" y="55"/>
                  <a:pt x="249" y="55"/>
                </a:cubicBezTo>
                <a:cubicBezTo>
                  <a:pt x="239" y="49"/>
                  <a:pt x="239" y="49"/>
                  <a:pt x="239" y="49"/>
                </a:cubicBezTo>
                <a:cubicBezTo>
                  <a:pt x="226" y="71"/>
                  <a:pt x="226" y="71"/>
                  <a:pt x="226" y="71"/>
                </a:cubicBezTo>
                <a:cubicBezTo>
                  <a:pt x="236" y="76"/>
                  <a:pt x="236" y="76"/>
                  <a:pt x="236" y="76"/>
                </a:cubicBezTo>
                <a:close/>
                <a:moveTo>
                  <a:pt x="182" y="209"/>
                </a:moveTo>
                <a:cubicBezTo>
                  <a:pt x="142" y="178"/>
                  <a:pt x="142" y="178"/>
                  <a:pt x="142" y="178"/>
                </a:cubicBezTo>
                <a:cubicBezTo>
                  <a:pt x="139" y="176"/>
                  <a:pt x="135" y="177"/>
                  <a:pt x="133" y="180"/>
                </a:cubicBezTo>
                <a:cubicBezTo>
                  <a:pt x="133" y="180"/>
                  <a:pt x="133" y="180"/>
                  <a:pt x="133" y="180"/>
                </a:cubicBezTo>
                <a:cubicBezTo>
                  <a:pt x="131" y="183"/>
                  <a:pt x="132" y="188"/>
                  <a:pt x="135" y="190"/>
                </a:cubicBezTo>
                <a:cubicBezTo>
                  <a:pt x="175" y="221"/>
                  <a:pt x="175" y="221"/>
                  <a:pt x="175" y="221"/>
                </a:cubicBezTo>
                <a:cubicBezTo>
                  <a:pt x="178" y="223"/>
                  <a:pt x="182" y="222"/>
                  <a:pt x="184" y="219"/>
                </a:cubicBezTo>
                <a:cubicBezTo>
                  <a:pt x="184" y="219"/>
                  <a:pt x="184" y="219"/>
                  <a:pt x="184" y="219"/>
                </a:cubicBezTo>
                <a:cubicBezTo>
                  <a:pt x="186" y="216"/>
                  <a:pt x="185" y="211"/>
                  <a:pt x="182" y="209"/>
                </a:cubicBezTo>
                <a:close/>
                <a:moveTo>
                  <a:pt x="222" y="90"/>
                </a:moveTo>
                <a:cubicBezTo>
                  <a:pt x="198" y="76"/>
                  <a:pt x="169" y="83"/>
                  <a:pt x="157" y="104"/>
                </a:cubicBezTo>
                <a:cubicBezTo>
                  <a:pt x="144" y="126"/>
                  <a:pt x="160" y="151"/>
                  <a:pt x="149" y="174"/>
                </a:cubicBezTo>
                <a:cubicBezTo>
                  <a:pt x="186" y="195"/>
                  <a:pt x="186" y="195"/>
                  <a:pt x="186" y="195"/>
                </a:cubicBezTo>
                <a:cubicBezTo>
                  <a:pt x="200" y="174"/>
                  <a:pt x="229" y="176"/>
                  <a:pt x="242" y="154"/>
                </a:cubicBezTo>
                <a:cubicBezTo>
                  <a:pt x="255" y="132"/>
                  <a:pt x="245" y="104"/>
                  <a:pt x="222" y="90"/>
                </a:cubicBezTo>
                <a:close/>
                <a:moveTo>
                  <a:pt x="129" y="216"/>
                </a:moveTo>
                <a:cubicBezTo>
                  <a:pt x="125" y="224"/>
                  <a:pt x="128" y="233"/>
                  <a:pt x="136" y="238"/>
                </a:cubicBezTo>
                <a:cubicBezTo>
                  <a:pt x="142" y="241"/>
                  <a:pt x="150" y="240"/>
                  <a:pt x="155" y="236"/>
                </a:cubicBezTo>
                <a:lnTo>
                  <a:pt x="129" y="216"/>
                </a:ln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000"/>
                            </p:stCondLst>
                            <p:childTnLst>
                              <p:par>
                                <p:cTn id="84" presetID="1" presetClass="path" presetSubtype="0" repeatCount="3000" accel="50000" decel="50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" presetClass="path" presetSubtype="0" repeatCount="3000" accel="50000" decel="50000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1" presetClass="path" presetSubtype="0" repeatCount="3000" accel="50000" decel="50000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" presetClass="path" presetSubtype="0" repeatCount="3000" accel="50000" decel="50000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1" presetClass="path" presetSubtype="0" repeatCount="3000" accel="50000" decel="50000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1" presetClass="path" presetSubtype="0" repeatCount="3000" accel="50000" decel="50000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1" presetClass="path" presetSubtype="0" repeatCount="3000" accel="50000" decel="50000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" presetClass="path" presetSubtype="0" repeatCount="3000" accel="50000" decel="50000" fill="remove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" presetClass="path" presetSubtype="0" repeatCount="3000" accel="50000" decel="50000" fill="remove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1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1" presetClass="path" presetSubtype="0" repeatCount="3000" accel="50000" decel="50000" fill="remove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3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5" grpId="0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/>
      <p:bldP spid="37" grpId="0" animBg="1"/>
      <p:bldP spid="5" grpId="0"/>
      <p:bldP spid="46" grpId="0" animBg="1"/>
    </p:bldLst>
  </p:timing>
</p:sld>
</file>

<file path=ppt/tags/tag1.xml><?xml version="1.0" encoding="utf-8"?>
<p:tagLst xmlns:p="http://schemas.openxmlformats.org/presentationml/2006/main">
  <p:tag name="KSO_WM_UNIT_TABLE_BEAUTIFY" val="smartTable{24fa16f3-6650-46bd-8ea4-17eef797f6fe}"/>
</p:tagLst>
</file>

<file path=ppt/theme/theme1.xml><?xml version="1.0" encoding="utf-8"?>
<a:theme xmlns:a="http://schemas.openxmlformats.org/drawingml/2006/main" name="Office 主题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1561</Words>
  <Application>WPS 演示</Application>
  <PresentationFormat>自定义</PresentationFormat>
  <Paragraphs>374</Paragraphs>
  <Slides>32</Slides>
  <Notes>40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7" baseType="lpstr">
      <vt:lpstr>Arial</vt:lpstr>
      <vt:lpstr>宋体</vt:lpstr>
      <vt:lpstr>Wingdings</vt:lpstr>
      <vt:lpstr>微软雅黑</vt:lpstr>
      <vt:lpstr>Arial Unicode MS</vt:lpstr>
      <vt:lpstr>Calibri</vt:lpstr>
      <vt:lpstr>Times New Roman</vt:lpstr>
      <vt:lpstr>Calibri</vt:lpstr>
      <vt:lpstr>UKIJ Qolyazma</vt:lpstr>
      <vt:lpstr>AMGDT</vt:lpstr>
      <vt:lpstr>Arial Unicode MS</vt:lpstr>
      <vt:lpstr>宋体</vt:lpstr>
      <vt:lpstr>Wingdings</vt:lpstr>
      <vt:lpstr>等线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包子</cp:lastModifiedBy>
  <cp:revision>525</cp:revision>
  <dcterms:created xsi:type="dcterms:W3CDTF">2014-06-18T03:33:00Z</dcterms:created>
  <dcterms:modified xsi:type="dcterms:W3CDTF">2020-12-02T21:21:20Z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